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7" r:id="rId2"/>
    <p:sldId id="258" r:id="rId3"/>
    <p:sldId id="256" r:id="rId4"/>
    <p:sldId id="260" r:id="rId5"/>
    <p:sldId id="262" r:id="rId6"/>
    <p:sldId id="270" r:id="rId7"/>
    <p:sldId id="265" r:id="rId8"/>
    <p:sldId id="259" r:id="rId9"/>
    <p:sldId id="266" r:id="rId10"/>
    <p:sldId id="267" r:id="rId11"/>
    <p:sldId id="268" r:id="rId12"/>
    <p:sldId id="269" r:id="rId13"/>
    <p:sldId id="261" r:id="rId14"/>
    <p:sldId id="263" r:id="rId15"/>
  </p:sldIdLst>
  <p:sldSz cx="9144000" cy="5143500" type="screen16x9"/>
  <p:notesSz cx="6858000" cy="9144000"/>
  <p:embeddedFontLst>
    <p:embeddedFont>
      <p:font typeface="Bookman Old Style" panose="02050604050505020204" pitchFamily="18" charset="0"/>
      <p:regular r:id="rId17"/>
      <p:bold r:id="rId18"/>
      <p:italic r:id="rId19"/>
      <p:boldItalic r:id="rId20"/>
    </p:embeddedFont>
    <p:embeddedFont>
      <p:font typeface="Trebuchet MS" panose="020B0603020202020204" pitchFamily="34"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
          <p15:clr>
            <a:srgbClr val="A4A3A4"/>
          </p15:clr>
        </p15:guide>
        <p15:guide id="2" pos="2880">
          <p15:clr>
            <a:srgbClr val="A4A3A4"/>
          </p15:clr>
        </p15:guide>
        <p15:guide id="3" orient="horz" pos="341">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irJ0D/MsuSXOUVxaGnMA7KvreI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8DC0D2-8672-45ED-A044-287FEBC3E800}" v="361" dt="2024-03-26T15:10:57.719"/>
  </p1510:revLst>
</p1510:revInfo>
</file>

<file path=ppt/tableStyles.xml><?xml version="1.0" encoding="utf-8"?>
<a:tblStyleLst xmlns:a="http://schemas.openxmlformats.org/drawingml/2006/main" def="{1D3205E1-8B83-452B-8570-0B3C4014EAE2}">
  <a:tblStyle styleId="{1D3205E1-8B83-452B-8570-0B3C4014EA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315C70A-538D-417A-92C0-71925D08A8B3}"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5D5A0FFB-A8A9-46A4-9661-18E49C95CCCC}"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9C8218C-A777-4940-B823-F447B7272C07}" styleName="Table_3">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10" autoAdjust="0"/>
    <p:restoredTop sz="94660"/>
  </p:normalViewPr>
  <p:slideViewPr>
    <p:cSldViewPr snapToGrid="0">
      <p:cViewPr varScale="1">
        <p:scale>
          <a:sx n="107" d="100"/>
          <a:sy n="107" d="100"/>
        </p:scale>
        <p:origin x="715" y="58"/>
      </p:cViewPr>
      <p:guideLst>
        <p:guide orient="horz" pos="1152"/>
        <p:guide pos="2880"/>
        <p:guide orient="horz" pos="34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57" Type="http://schemas.openxmlformats.org/officeDocument/2006/relationships/presProps" Target="presProps.xml"/><Relationship Id="rId61"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3.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56" Type="http://customschemas.google.com/relationships/presentationmetadata" Target="metadata"/></Relationships>
</file>

<file path=ppt/media/image1.png>
</file>

<file path=ppt/media/image10.png>
</file>

<file path=ppt/media/image11.png>
</file>

<file path=ppt/media/image2.png>
</file>

<file path=ppt/media/image3.png>
</file>

<file path=ppt/media/image4.png>
</file>

<file path=ppt/media/image5.png>
</file>

<file path=ppt/media/image6.tmp>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7306491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0908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4797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4797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86369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757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5365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7446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0566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8682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3835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39605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69572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9204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4797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0"/>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207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0"/>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3020"/>
              </a:spcBef>
              <a:spcAft>
                <a:spcPts val="0"/>
              </a:spcAft>
              <a:buSzPts val="15100"/>
              <a:buChar char="•"/>
              <a:defRPr/>
            </a:lvl1pPr>
            <a:lvl2pPr marL="914400" lvl="1" indent="-1066800" algn="l">
              <a:lnSpc>
                <a:spcPct val="100000"/>
              </a:lnSpc>
              <a:spcBef>
                <a:spcPts val="2640"/>
              </a:spcBef>
              <a:spcAft>
                <a:spcPts val="0"/>
              </a:spcAft>
              <a:buSzPts val="13200"/>
              <a:buChar char="–"/>
              <a:defRPr/>
            </a:lvl2pPr>
            <a:lvl3pPr marL="1371600" lvl="2" indent="-946150" algn="l">
              <a:lnSpc>
                <a:spcPct val="100000"/>
              </a:lnSpc>
              <a:spcBef>
                <a:spcPts val="2260"/>
              </a:spcBef>
              <a:spcAft>
                <a:spcPts val="0"/>
              </a:spcAft>
              <a:buSzPts val="11300"/>
              <a:buChar char="•"/>
              <a:defRPr/>
            </a:lvl3pPr>
            <a:lvl4pPr marL="1828800" lvl="3" indent="-825500" algn="l">
              <a:lnSpc>
                <a:spcPct val="100000"/>
              </a:lnSpc>
              <a:spcBef>
                <a:spcPts val="1880"/>
              </a:spcBef>
              <a:spcAft>
                <a:spcPts val="0"/>
              </a:spcAft>
              <a:buSzPts val="9400"/>
              <a:buChar char="–"/>
              <a:defRPr/>
            </a:lvl4pPr>
            <a:lvl5pPr marL="2286000" lvl="4" indent="-825500" algn="l">
              <a:lnSpc>
                <a:spcPct val="100000"/>
              </a:lnSpc>
              <a:spcBef>
                <a:spcPts val="1880"/>
              </a:spcBef>
              <a:spcAft>
                <a:spcPts val="0"/>
              </a:spcAft>
              <a:buSzPts val="9400"/>
              <a:buChar char="»"/>
              <a:defRPr/>
            </a:lvl5pPr>
            <a:lvl6pPr marL="2743200" lvl="5" indent="-825500" algn="l">
              <a:lnSpc>
                <a:spcPct val="100000"/>
              </a:lnSpc>
              <a:spcBef>
                <a:spcPts val="1880"/>
              </a:spcBef>
              <a:spcAft>
                <a:spcPts val="0"/>
              </a:spcAft>
              <a:buSzPts val="9400"/>
              <a:buChar char="•"/>
              <a:defRPr/>
            </a:lvl6pPr>
            <a:lvl7pPr marL="3200400" lvl="6" indent="-825500" algn="l">
              <a:lnSpc>
                <a:spcPct val="100000"/>
              </a:lnSpc>
              <a:spcBef>
                <a:spcPts val="1880"/>
              </a:spcBef>
              <a:spcAft>
                <a:spcPts val="0"/>
              </a:spcAft>
              <a:buSzPts val="9400"/>
              <a:buChar char="•"/>
              <a:defRPr/>
            </a:lvl7pPr>
            <a:lvl8pPr marL="3657600" lvl="7" indent="-825500" algn="l">
              <a:lnSpc>
                <a:spcPct val="100000"/>
              </a:lnSpc>
              <a:spcBef>
                <a:spcPts val="1880"/>
              </a:spcBef>
              <a:spcAft>
                <a:spcPts val="0"/>
              </a:spcAft>
              <a:buSzPts val="9400"/>
              <a:buChar char="•"/>
              <a:defRPr/>
            </a:lvl8pPr>
            <a:lvl9pPr marL="4114800" lvl="8" indent="-825500" algn="l">
              <a:lnSpc>
                <a:spcPct val="100000"/>
              </a:lnSpc>
              <a:spcBef>
                <a:spcPts val="1880"/>
              </a:spcBef>
              <a:spcAft>
                <a:spcPts val="0"/>
              </a:spcAft>
              <a:buSzPts val="9400"/>
              <a:buChar char="•"/>
              <a:defRPr/>
            </a:lvl9pPr>
          </a:lstStyle>
          <a:p>
            <a:endParaRPr/>
          </a:p>
        </p:txBody>
      </p:sp>
      <p:sp>
        <p:nvSpPr>
          <p:cNvPr id="14" name="Google Shape;14;p20"/>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a:t>Department of Computer Science and Engineering</a:t>
            </a:r>
            <a:endParaRPr/>
          </a:p>
        </p:txBody>
      </p:sp>
      <p:sp>
        <p:nvSpPr>
          <p:cNvPr id="16" name="Google Shape;16;p20"/>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
        <p:cNvGrpSpPr/>
        <p:nvPr/>
      </p:nvGrpSpPr>
      <p:grpSpPr>
        <a:xfrm>
          <a:off x="0" y="0"/>
          <a:ext cx="0" cy="0"/>
          <a:chOff x="0" y="0"/>
          <a:chExt cx="0" cy="0"/>
        </a:xfrm>
      </p:grpSpPr>
      <p:sp>
        <p:nvSpPr>
          <p:cNvPr id="25" name="Google Shape;25;p22"/>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207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2"/>
          <p:cNvSpPr txBox="1">
            <a:spLocks noGrp="1"/>
          </p:cNvSpPr>
          <p:nvPr>
            <p:ph type="body" idx="1"/>
          </p:nvPr>
        </p:nvSpPr>
        <p:spPr>
          <a:xfrm>
            <a:off x="457200" y="1151335"/>
            <a:ext cx="40401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4"/>
              </a:spcBef>
              <a:spcAft>
                <a:spcPts val="0"/>
              </a:spcAft>
              <a:buClr>
                <a:schemeClr val="dk1"/>
              </a:buClr>
              <a:buSzPts val="11300"/>
              <a:buNone/>
              <a:defRPr sz="2500" b="1"/>
            </a:lvl1pPr>
            <a:lvl2pPr marL="914400" lvl="1" indent="-228600" algn="l">
              <a:lnSpc>
                <a:spcPct val="100000"/>
              </a:lnSpc>
              <a:spcBef>
                <a:spcPts val="411"/>
              </a:spcBef>
              <a:spcAft>
                <a:spcPts val="0"/>
              </a:spcAft>
              <a:buClr>
                <a:schemeClr val="dk1"/>
              </a:buClr>
              <a:buSzPts val="9400"/>
              <a:buNone/>
              <a:defRPr sz="2100" b="1"/>
            </a:lvl2pPr>
            <a:lvl3pPr marL="1371600" lvl="2" indent="-228600" algn="l">
              <a:lnSpc>
                <a:spcPct val="100000"/>
              </a:lnSpc>
              <a:spcBef>
                <a:spcPts val="372"/>
              </a:spcBef>
              <a:spcAft>
                <a:spcPts val="0"/>
              </a:spcAft>
              <a:buClr>
                <a:schemeClr val="dk1"/>
              </a:buClr>
              <a:buSzPts val="8500"/>
              <a:buNone/>
              <a:defRPr sz="1900" b="1"/>
            </a:lvl3pPr>
            <a:lvl4pPr marL="1828800" lvl="3" indent="-228600" algn="l">
              <a:lnSpc>
                <a:spcPct val="100000"/>
              </a:lnSpc>
              <a:spcBef>
                <a:spcPts val="328"/>
              </a:spcBef>
              <a:spcAft>
                <a:spcPts val="0"/>
              </a:spcAft>
              <a:buClr>
                <a:schemeClr val="dk1"/>
              </a:buClr>
              <a:buSzPts val="7500"/>
              <a:buNone/>
              <a:defRPr sz="1600" b="1"/>
            </a:lvl4pPr>
            <a:lvl5pPr marL="2286000" lvl="4" indent="-228600" algn="l">
              <a:lnSpc>
                <a:spcPct val="100000"/>
              </a:lnSpc>
              <a:spcBef>
                <a:spcPts val="328"/>
              </a:spcBef>
              <a:spcAft>
                <a:spcPts val="0"/>
              </a:spcAft>
              <a:buClr>
                <a:schemeClr val="dk1"/>
              </a:buClr>
              <a:buSzPts val="7500"/>
              <a:buNone/>
              <a:defRPr sz="1600" b="1"/>
            </a:lvl5pPr>
            <a:lvl6pPr marL="2743200" lvl="5" indent="-228600" algn="l">
              <a:lnSpc>
                <a:spcPct val="100000"/>
              </a:lnSpc>
              <a:spcBef>
                <a:spcPts val="328"/>
              </a:spcBef>
              <a:spcAft>
                <a:spcPts val="0"/>
              </a:spcAft>
              <a:buClr>
                <a:schemeClr val="dk1"/>
              </a:buClr>
              <a:buSzPts val="7500"/>
              <a:buNone/>
              <a:defRPr sz="1600" b="1"/>
            </a:lvl6pPr>
            <a:lvl7pPr marL="3200400" lvl="6" indent="-228600" algn="l">
              <a:lnSpc>
                <a:spcPct val="100000"/>
              </a:lnSpc>
              <a:spcBef>
                <a:spcPts val="328"/>
              </a:spcBef>
              <a:spcAft>
                <a:spcPts val="0"/>
              </a:spcAft>
              <a:buClr>
                <a:schemeClr val="dk1"/>
              </a:buClr>
              <a:buSzPts val="7500"/>
              <a:buNone/>
              <a:defRPr sz="1600" b="1"/>
            </a:lvl7pPr>
            <a:lvl8pPr marL="3657600" lvl="7" indent="-228600" algn="l">
              <a:lnSpc>
                <a:spcPct val="100000"/>
              </a:lnSpc>
              <a:spcBef>
                <a:spcPts val="328"/>
              </a:spcBef>
              <a:spcAft>
                <a:spcPts val="0"/>
              </a:spcAft>
              <a:buClr>
                <a:schemeClr val="dk1"/>
              </a:buClr>
              <a:buSzPts val="7500"/>
              <a:buNone/>
              <a:defRPr sz="1600" b="1"/>
            </a:lvl8pPr>
            <a:lvl9pPr marL="4114800" lvl="8" indent="-228600" algn="l">
              <a:lnSpc>
                <a:spcPct val="100000"/>
              </a:lnSpc>
              <a:spcBef>
                <a:spcPts val="328"/>
              </a:spcBef>
              <a:spcAft>
                <a:spcPts val="0"/>
              </a:spcAft>
              <a:buClr>
                <a:schemeClr val="dk1"/>
              </a:buClr>
              <a:buSzPts val="7500"/>
              <a:buNone/>
              <a:defRPr sz="1600" b="1"/>
            </a:lvl9pPr>
          </a:lstStyle>
          <a:p>
            <a:endParaRPr/>
          </a:p>
        </p:txBody>
      </p:sp>
      <p:sp>
        <p:nvSpPr>
          <p:cNvPr id="27" name="Google Shape;27;p22"/>
          <p:cNvSpPr txBox="1">
            <a:spLocks noGrp="1"/>
          </p:cNvSpPr>
          <p:nvPr>
            <p:ph type="body" idx="2"/>
          </p:nvPr>
        </p:nvSpPr>
        <p:spPr>
          <a:xfrm>
            <a:off x="457200" y="1631156"/>
            <a:ext cx="40401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4"/>
              </a:spcBef>
              <a:spcAft>
                <a:spcPts val="0"/>
              </a:spcAft>
              <a:buClr>
                <a:schemeClr val="dk1"/>
              </a:buClr>
              <a:buSzPts val="11300"/>
              <a:buChar char="•"/>
              <a:defRPr sz="2500"/>
            </a:lvl1pPr>
            <a:lvl2pPr marL="914400" lvl="1" indent="-825500" algn="l">
              <a:lnSpc>
                <a:spcPct val="100000"/>
              </a:lnSpc>
              <a:spcBef>
                <a:spcPts val="411"/>
              </a:spcBef>
              <a:spcAft>
                <a:spcPts val="0"/>
              </a:spcAft>
              <a:buClr>
                <a:schemeClr val="dk1"/>
              </a:buClr>
              <a:buSzPts val="9400"/>
              <a:buChar char="–"/>
              <a:defRPr sz="2100"/>
            </a:lvl2pPr>
            <a:lvl3pPr marL="1371600" lvl="2" indent="-768350" algn="l">
              <a:lnSpc>
                <a:spcPct val="100000"/>
              </a:lnSpc>
              <a:spcBef>
                <a:spcPts val="372"/>
              </a:spcBef>
              <a:spcAft>
                <a:spcPts val="0"/>
              </a:spcAft>
              <a:buClr>
                <a:schemeClr val="dk1"/>
              </a:buClr>
              <a:buSzPts val="8500"/>
              <a:buChar char="•"/>
              <a:defRPr sz="1900"/>
            </a:lvl3pPr>
            <a:lvl4pPr marL="1828800" lvl="3" indent="-704850" algn="l">
              <a:lnSpc>
                <a:spcPct val="100000"/>
              </a:lnSpc>
              <a:spcBef>
                <a:spcPts val="328"/>
              </a:spcBef>
              <a:spcAft>
                <a:spcPts val="0"/>
              </a:spcAft>
              <a:buClr>
                <a:schemeClr val="dk1"/>
              </a:buClr>
              <a:buSzPts val="7500"/>
              <a:buChar char="–"/>
              <a:defRPr sz="1600"/>
            </a:lvl4pPr>
            <a:lvl5pPr marL="2286000" lvl="4" indent="-704850" algn="l">
              <a:lnSpc>
                <a:spcPct val="100000"/>
              </a:lnSpc>
              <a:spcBef>
                <a:spcPts val="328"/>
              </a:spcBef>
              <a:spcAft>
                <a:spcPts val="0"/>
              </a:spcAft>
              <a:buClr>
                <a:schemeClr val="dk1"/>
              </a:buClr>
              <a:buSzPts val="7500"/>
              <a:buChar char="»"/>
              <a:defRPr sz="1600"/>
            </a:lvl5pPr>
            <a:lvl6pPr marL="2743200" lvl="5" indent="-704850" algn="l">
              <a:lnSpc>
                <a:spcPct val="100000"/>
              </a:lnSpc>
              <a:spcBef>
                <a:spcPts val="328"/>
              </a:spcBef>
              <a:spcAft>
                <a:spcPts val="0"/>
              </a:spcAft>
              <a:buClr>
                <a:schemeClr val="dk1"/>
              </a:buClr>
              <a:buSzPts val="7500"/>
              <a:buChar char="•"/>
              <a:defRPr sz="1600"/>
            </a:lvl6pPr>
            <a:lvl7pPr marL="3200400" lvl="6" indent="-704850" algn="l">
              <a:lnSpc>
                <a:spcPct val="100000"/>
              </a:lnSpc>
              <a:spcBef>
                <a:spcPts val="328"/>
              </a:spcBef>
              <a:spcAft>
                <a:spcPts val="0"/>
              </a:spcAft>
              <a:buClr>
                <a:schemeClr val="dk1"/>
              </a:buClr>
              <a:buSzPts val="7500"/>
              <a:buChar char="•"/>
              <a:defRPr sz="1600"/>
            </a:lvl7pPr>
            <a:lvl8pPr marL="3657600" lvl="7" indent="-704850" algn="l">
              <a:lnSpc>
                <a:spcPct val="100000"/>
              </a:lnSpc>
              <a:spcBef>
                <a:spcPts val="328"/>
              </a:spcBef>
              <a:spcAft>
                <a:spcPts val="0"/>
              </a:spcAft>
              <a:buClr>
                <a:schemeClr val="dk1"/>
              </a:buClr>
              <a:buSzPts val="7500"/>
              <a:buChar char="•"/>
              <a:defRPr sz="1600"/>
            </a:lvl8pPr>
            <a:lvl9pPr marL="4114800" lvl="8" indent="-704850" algn="l">
              <a:lnSpc>
                <a:spcPct val="100000"/>
              </a:lnSpc>
              <a:spcBef>
                <a:spcPts val="328"/>
              </a:spcBef>
              <a:spcAft>
                <a:spcPts val="0"/>
              </a:spcAft>
              <a:buClr>
                <a:schemeClr val="dk1"/>
              </a:buClr>
              <a:buSzPts val="7500"/>
              <a:buChar char="•"/>
              <a:defRPr sz="1600"/>
            </a:lvl9pPr>
          </a:lstStyle>
          <a:p>
            <a:endParaRPr/>
          </a:p>
        </p:txBody>
      </p:sp>
      <p:sp>
        <p:nvSpPr>
          <p:cNvPr id="28" name="Google Shape;28;p22"/>
          <p:cNvSpPr txBox="1">
            <a:spLocks noGrp="1"/>
          </p:cNvSpPr>
          <p:nvPr>
            <p:ph type="body" idx="3"/>
          </p:nvPr>
        </p:nvSpPr>
        <p:spPr>
          <a:xfrm>
            <a:off x="4645026" y="1151335"/>
            <a:ext cx="40419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4"/>
              </a:spcBef>
              <a:spcAft>
                <a:spcPts val="0"/>
              </a:spcAft>
              <a:buClr>
                <a:schemeClr val="dk1"/>
              </a:buClr>
              <a:buSzPts val="11300"/>
              <a:buNone/>
              <a:defRPr sz="2500" b="1"/>
            </a:lvl1pPr>
            <a:lvl2pPr marL="914400" lvl="1" indent="-228600" algn="l">
              <a:lnSpc>
                <a:spcPct val="100000"/>
              </a:lnSpc>
              <a:spcBef>
                <a:spcPts val="411"/>
              </a:spcBef>
              <a:spcAft>
                <a:spcPts val="0"/>
              </a:spcAft>
              <a:buClr>
                <a:schemeClr val="dk1"/>
              </a:buClr>
              <a:buSzPts val="9400"/>
              <a:buNone/>
              <a:defRPr sz="2100" b="1"/>
            </a:lvl2pPr>
            <a:lvl3pPr marL="1371600" lvl="2" indent="-228600" algn="l">
              <a:lnSpc>
                <a:spcPct val="100000"/>
              </a:lnSpc>
              <a:spcBef>
                <a:spcPts val="372"/>
              </a:spcBef>
              <a:spcAft>
                <a:spcPts val="0"/>
              </a:spcAft>
              <a:buClr>
                <a:schemeClr val="dk1"/>
              </a:buClr>
              <a:buSzPts val="8500"/>
              <a:buNone/>
              <a:defRPr sz="1900" b="1"/>
            </a:lvl3pPr>
            <a:lvl4pPr marL="1828800" lvl="3" indent="-228600" algn="l">
              <a:lnSpc>
                <a:spcPct val="100000"/>
              </a:lnSpc>
              <a:spcBef>
                <a:spcPts val="328"/>
              </a:spcBef>
              <a:spcAft>
                <a:spcPts val="0"/>
              </a:spcAft>
              <a:buClr>
                <a:schemeClr val="dk1"/>
              </a:buClr>
              <a:buSzPts val="7500"/>
              <a:buNone/>
              <a:defRPr sz="1600" b="1"/>
            </a:lvl4pPr>
            <a:lvl5pPr marL="2286000" lvl="4" indent="-228600" algn="l">
              <a:lnSpc>
                <a:spcPct val="100000"/>
              </a:lnSpc>
              <a:spcBef>
                <a:spcPts val="328"/>
              </a:spcBef>
              <a:spcAft>
                <a:spcPts val="0"/>
              </a:spcAft>
              <a:buClr>
                <a:schemeClr val="dk1"/>
              </a:buClr>
              <a:buSzPts val="7500"/>
              <a:buNone/>
              <a:defRPr sz="1600" b="1"/>
            </a:lvl5pPr>
            <a:lvl6pPr marL="2743200" lvl="5" indent="-228600" algn="l">
              <a:lnSpc>
                <a:spcPct val="100000"/>
              </a:lnSpc>
              <a:spcBef>
                <a:spcPts val="328"/>
              </a:spcBef>
              <a:spcAft>
                <a:spcPts val="0"/>
              </a:spcAft>
              <a:buClr>
                <a:schemeClr val="dk1"/>
              </a:buClr>
              <a:buSzPts val="7500"/>
              <a:buNone/>
              <a:defRPr sz="1600" b="1"/>
            </a:lvl6pPr>
            <a:lvl7pPr marL="3200400" lvl="6" indent="-228600" algn="l">
              <a:lnSpc>
                <a:spcPct val="100000"/>
              </a:lnSpc>
              <a:spcBef>
                <a:spcPts val="328"/>
              </a:spcBef>
              <a:spcAft>
                <a:spcPts val="0"/>
              </a:spcAft>
              <a:buClr>
                <a:schemeClr val="dk1"/>
              </a:buClr>
              <a:buSzPts val="7500"/>
              <a:buNone/>
              <a:defRPr sz="1600" b="1"/>
            </a:lvl7pPr>
            <a:lvl8pPr marL="3657600" lvl="7" indent="-228600" algn="l">
              <a:lnSpc>
                <a:spcPct val="100000"/>
              </a:lnSpc>
              <a:spcBef>
                <a:spcPts val="328"/>
              </a:spcBef>
              <a:spcAft>
                <a:spcPts val="0"/>
              </a:spcAft>
              <a:buClr>
                <a:schemeClr val="dk1"/>
              </a:buClr>
              <a:buSzPts val="7500"/>
              <a:buNone/>
              <a:defRPr sz="1600" b="1"/>
            </a:lvl8pPr>
            <a:lvl9pPr marL="4114800" lvl="8" indent="-228600" algn="l">
              <a:lnSpc>
                <a:spcPct val="100000"/>
              </a:lnSpc>
              <a:spcBef>
                <a:spcPts val="328"/>
              </a:spcBef>
              <a:spcAft>
                <a:spcPts val="0"/>
              </a:spcAft>
              <a:buClr>
                <a:schemeClr val="dk1"/>
              </a:buClr>
              <a:buSzPts val="7500"/>
              <a:buNone/>
              <a:defRPr sz="1600" b="1"/>
            </a:lvl9pPr>
          </a:lstStyle>
          <a:p>
            <a:endParaRPr/>
          </a:p>
        </p:txBody>
      </p:sp>
      <p:sp>
        <p:nvSpPr>
          <p:cNvPr id="29" name="Google Shape;29;p22"/>
          <p:cNvSpPr txBox="1">
            <a:spLocks noGrp="1"/>
          </p:cNvSpPr>
          <p:nvPr>
            <p:ph type="body" idx="4"/>
          </p:nvPr>
        </p:nvSpPr>
        <p:spPr>
          <a:xfrm>
            <a:off x="4645026" y="1631156"/>
            <a:ext cx="40419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4"/>
              </a:spcBef>
              <a:spcAft>
                <a:spcPts val="0"/>
              </a:spcAft>
              <a:buClr>
                <a:schemeClr val="dk1"/>
              </a:buClr>
              <a:buSzPts val="11300"/>
              <a:buChar char="•"/>
              <a:defRPr sz="2500"/>
            </a:lvl1pPr>
            <a:lvl2pPr marL="914400" lvl="1" indent="-825500" algn="l">
              <a:lnSpc>
                <a:spcPct val="100000"/>
              </a:lnSpc>
              <a:spcBef>
                <a:spcPts val="411"/>
              </a:spcBef>
              <a:spcAft>
                <a:spcPts val="0"/>
              </a:spcAft>
              <a:buClr>
                <a:schemeClr val="dk1"/>
              </a:buClr>
              <a:buSzPts val="9400"/>
              <a:buChar char="–"/>
              <a:defRPr sz="2100"/>
            </a:lvl2pPr>
            <a:lvl3pPr marL="1371600" lvl="2" indent="-768350" algn="l">
              <a:lnSpc>
                <a:spcPct val="100000"/>
              </a:lnSpc>
              <a:spcBef>
                <a:spcPts val="372"/>
              </a:spcBef>
              <a:spcAft>
                <a:spcPts val="0"/>
              </a:spcAft>
              <a:buClr>
                <a:schemeClr val="dk1"/>
              </a:buClr>
              <a:buSzPts val="8500"/>
              <a:buChar char="•"/>
              <a:defRPr sz="1900"/>
            </a:lvl3pPr>
            <a:lvl4pPr marL="1828800" lvl="3" indent="-704850" algn="l">
              <a:lnSpc>
                <a:spcPct val="100000"/>
              </a:lnSpc>
              <a:spcBef>
                <a:spcPts val="328"/>
              </a:spcBef>
              <a:spcAft>
                <a:spcPts val="0"/>
              </a:spcAft>
              <a:buClr>
                <a:schemeClr val="dk1"/>
              </a:buClr>
              <a:buSzPts val="7500"/>
              <a:buChar char="–"/>
              <a:defRPr sz="1600"/>
            </a:lvl4pPr>
            <a:lvl5pPr marL="2286000" lvl="4" indent="-704850" algn="l">
              <a:lnSpc>
                <a:spcPct val="100000"/>
              </a:lnSpc>
              <a:spcBef>
                <a:spcPts val="328"/>
              </a:spcBef>
              <a:spcAft>
                <a:spcPts val="0"/>
              </a:spcAft>
              <a:buClr>
                <a:schemeClr val="dk1"/>
              </a:buClr>
              <a:buSzPts val="7500"/>
              <a:buChar char="»"/>
              <a:defRPr sz="1600"/>
            </a:lvl5pPr>
            <a:lvl6pPr marL="2743200" lvl="5" indent="-704850" algn="l">
              <a:lnSpc>
                <a:spcPct val="100000"/>
              </a:lnSpc>
              <a:spcBef>
                <a:spcPts val="328"/>
              </a:spcBef>
              <a:spcAft>
                <a:spcPts val="0"/>
              </a:spcAft>
              <a:buClr>
                <a:schemeClr val="dk1"/>
              </a:buClr>
              <a:buSzPts val="7500"/>
              <a:buChar char="•"/>
              <a:defRPr sz="1600"/>
            </a:lvl6pPr>
            <a:lvl7pPr marL="3200400" lvl="6" indent="-704850" algn="l">
              <a:lnSpc>
                <a:spcPct val="100000"/>
              </a:lnSpc>
              <a:spcBef>
                <a:spcPts val="328"/>
              </a:spcBef>
              <a:spcAft>
                <a:spcPts val="0"/>
              </a:spcAft>
              <a:buClr>
                <a:schemeClr val="dk1"/>
              </a:buClr>
              <a:buSzPts val="7500"/>
              <a:buChar char="•"/>
              <a:defRPr sz="1600"/>
            </a:lvl7pPr>
            <a:lvl8pPr marL="3657600" lvl="7" indent="-704850" algn="l">
              <a:lnSpc>
                <a:spcPct val="100000"/>
              </a:lnSpc>
              <a:spcBef>
                <a:spcPts val="328"/>
              </a:spcBef>
              <a:spcAft>
                <a:spcPts val="0"/>
              </a:spcAft>
              <a:buClr>
                <a:schemeClr val="dk1"/>
              </a:buClr>
              <a:buSzPts val="7500"/>
              <a:buChar char="•"/>
              <a:defRPr sz="1600"/>
            </a:lvl8pPr>
            <a:lvl9pPr marL="4114800" lvl="8" indent="-704850" algn="l">
              <a:lnSpc>
                <a:spcPct val="100000"/>
              </a:lnSpc>
              <a:spcBef>
                <a:spcPts val="328"/>
              </a:spcBef>
              <a:spcAft>
                <a:spcPts val="0"/>
              </a:spcAft>
              <a:buClr>
                <a:schemeClr val="dk1"/>
              </a:buClr>
              <a:buSzPts val="7500"/>
              <a:buChar char="•"/>
              <a:defRPr sz="1600"/>
            </a:lvl9pPr>
          </a:lstStyle>
          <a:p>
            <a:endParaRPr/>
          </a:p>
        </p:txBody>
      </p:sp>
      <p:sp>
        <p:nvSpPr>
          <p:cNvPr id="30" name="Google Shape;30;p22"/>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1" name="Google Shape;31;p22"/>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a:t>Department of Computer Science and Engineering</a:t>
            </a:r>
            <a:endParaRPr/>
          </a:p>
        </p:txBody>
      </p:sp>
      <p:sp>
        <p:nvSpPr>
          <p:cNvPr id="32" name="Google Shape;32;p22"/>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3"/>
        <p:cNvGrpSpPr/>
        <p:nvPr/>
      </p:nvGrpSpPr>
      <p:grpSpPr>
        <a:xfrm>
          <a:off x="0" y="0"/>
          <a:ext cx="0" cy="0"/>
          <a:chOff x="0" y="0"/>
          <a:chExt cx="0" cy="0"/>
        </a:xfrm>
      </p:grpSpPr>
      <p:sp>
        <p:nvSpPr>
          <p:cNvPr id="34" name="Google Shape;34;p23"/>
          <p:cNvSpPr txBox="1">
            <a:spLocks noGrp="1"/>
          </p:cNvSpPr>
          <p:nvPr>
            <p:ph type="title"/>
          </p:nvPr>
        </p:nvSpPr>
        <p:spPr>
          <a:xfrm>
            <a:off x="457202" y="204788"/>
            <a:ext cx="3008400" cy="8718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3"/>
          <p:cNvSpPr txBox="1">
            <a:spLocks noGrp="1"/>
          </p:cNvSpPr>
          <p:nvPr>
            <p:ph type="body" idx="1"/>
          </p:nvPr>
        </p:nvSpPr>
        <p:spPr>
          <a:xfrm>
            <a:off x="3575051" y="204789"/>
            <a:ext cx="5111700" cy="43899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660"/>
              </a:spcBef>
              <a:spcAft>
                <a:spcPts val="0"/>
              </a:spcAft>
              <a:buClr>
                <a:schemeClr val="dk1"/>
              </a:buClr>
              <a:buSzPts val="15100"/>
              <a:buChar char="•"/>
              <a:defRPr sz="3300"/>
            </a:lvl1pPr>
            <a:lvl2pPr marL="914400" lvl="1" indent="-1066800" algn="l">
              <a:lnSpc>
                <a:spcPct val="100000"/>
              </a:lnSpc>
              <a:spcBef>
                <a:spcPts val="577"/>
              </a:spcBef>
              <a:spcAft>
                <a:spcPts val="0"/>
              </a:spcAft>
              <a:buClr>
                <a:schemeClr val="dk1"/>
              </a:buClr>
              <a:buSzPts val="13200"/>
              <a:buChar char="–"/>
              <a:defRPr sz="2900"/>
            </a:lvl2pPr>
            <a:lvl3pPr marL="1371600" lvl="2" indent="-946150" algn="l">
              <a:lnSpc>
                <a:spcPct val="100000"/>
              </a:lnSpc>
              <a:spcBef>
                <a:spcPts val="494"/>
              </a:spcBef>
              <a:spcAft>
                <a:spcPts val="0"/>
              </a:spcAft>
              <a:buClr>
                <a:schemeClr val="dk1"/>
              </a:buClr>
              <a:buSzPts val="11300"/>
              <a:buChar char="•"/>
              <a:defRPr sz="2500"/>
            </a:lvl3pPr>
            <a:lvl4pPr marL="1828800" lvl="3" indent="-825500" algn="l">
              <a:lnSpc>
                <a:spcPct val="100000"/>
              </a:lnSpc>
              <a:spcBef>
                <a:spcPts val="411"/>
              </a:spcBef>
              <a:spcAft>
                <a:spcPts val="0"/>
              </a:spcAft>
              <a:buClr>
                <a:schemeClr val="dk1"/>
              </a:buClr>
              <a:buSzPts val="9400"/>
              <a:buChar char="–"/>
              <a:defRPr sz="2100"/>
            </a:lvl4pPr>
            <a:lvl5pPr marL="2286000" lvl="4" indent="-825500" algn="l">
              <a:lnSpc>
                <a:spcPct val="100000"/>
              </a:lnSpc>
              <a:spcBef>
                <a:spcPts val="411"/>
              </a:spcBef>
              <a:spcAft>
                <a:spcPts val="0"/>
              </a:spcAft>
              <a:buClr>
                <a:schemeClr val="dk1"/>
              </a:buClr>
              <a:buSzPts val="9400"/>
              <a:buChar char="»"/>
              <a:defRPr sz="2100"/>
            </a:lvl5pPr>
            <a:lvl6pPr marL="2743200" lvl="5" indent="-825500" algn="l">
              <a:lnSpc>
                <a:spcPct val="100000"/>
              </a:lnSpc>
              <a:spcBef>
                <a:spcPts val="411"/>
              </a:spcBef>
              <a:spcAft>
                <a:spcPts val="0"/>
              </a:spcAft>
              <a:buClr>
                <a:schemeClr val="dk1"/>
              </a:buClr>
              <a:buSzPts val="9400"/>
              <a:buChar char="•"/>
              <a:defRPr sz="2100"/>
            </a:lvl6pPr>
            <a:lvl7pPr marL="3200400" lvl="6" indent="-825500" algn="l">
              <a:lnSpc>
                <a:spcPct val="100000"/>
              </a:lnSpc>
              <a:spcBef>
                <a:spcPts val="411"/>
              </a:spcBef>
              <a:spcAft>
                <a:spcPts val="0"/>
              </a:spcAft>
              <a:buClr>
                <a:schemeClr val="dk1"/>
              </a:buClr>
              <a:buSzPts val="9400"/>
              <a:buChar char="•"/>
              <a:defRPr sz="2100"/>
            </a:lvl7pPr>
            <a:lvl8pPr marL="3657600" lvl="7" indent="-825500" algn="l">
              <a:lnSpc>
                <a:spcPct val="100000"/>
              </a:lnSpc>
              <a:spcBef>
                <a:spcPts val="411"/>
              </a:spcBef>
              <a:spcAft>
                <a:spcPts val="0"/>
              </a:spcAft>
              <a:buClr>
                <a:schemeClr val="dk1"/>
              </a:buClr>
              <a:buSzPts val="9400"/>
              <a:buChar char="•"/>
              <a:defRPr sz="2100"/>
            </a:lvl8pPr>
            <a:lvl9pPr marL="4114800" lvl="8" indent="-825500" algn="l">
              <a:lnSpc>
                <a:spcPct val="100000"/>
              </a:lnSpc>
              <a:spcBef>
                <a:spcPts val="411"/>
              </a:spcBef>
              <a:spcAft>
                <a:spcPts val="0"/>
              </a:spcAft>
              <a:buClr>
                <a:schemeClr val="dk1"/>
              </a:buClr>
              <a:buSzPts val="9400"/>
              <a:buChar char="•"/>
              <a:defRPr sz="2100"/>
            </a:lvl9pPr>
          </a:lstStyle>
          <a:p>
            <a:endParaRPr/>
          </a:p>
        </p:txBody>
      </p:sp>
      <p:sp>
        <p:nvSpPr>
          <p:cNvPr id="36" name="Google Shape;36;p23"/>
          <p:cNvSpPr txBox="1">
            <a:spLocks noGrp="1"/>
          </p:cNvSpPr>
          <p:nvPr>
            <p:ph type="body" idx="2"/>
          </p:nvPr>
        </p:nvSpPr>
        <p:spPr>
          <a:xfrm>
            <a:off x="457202" y="1076326"/>
            <a:ext cx="3008400" cy="35184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89"/>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6"/>
              </a:spcBef>
              <a:spcAft>
                <a:spcPts val="0"/>
              </a:spcAft>
              <a:buClr>
                <a:schemeClr val="dk1"/>
              </a:buClr>
              <a:buSzPts val="4700"/>
              <a:buNone/>
              <a:defRPr sz="1000"/>
            </a:lvl3pPr>
            <a:lvl4pPr marL="1828800" lvl="3" indent="-228600" algn="l">
              <a:lnSpc>
                <a:spcPct val="100000"/>
              </a:lnSpc>
              <a:spcBef>
                <a:spcPts val="184"/>
              </a:spcBef>
              <a:spcAft>
                <a:spcPts val="0"/>
              </a:spcAft>
              <a:buClr>
                <a:schemeClr val="dk1"/>
              </a:buClr>
              <a:buSzPts val="4200"/>
              <a:buNone/>
              <a:defRPr sz="900"/>
            </a:lvl4pPr>
            <a:lvl5pPr marL="2286000" lvl="4" indent="-228600" algn="l">
              <a:lnSpc>
                <a:spcPct val="100000"/>
              </a:lnSpc>
              <a:spcBef>
                <a:spcPts val="184"/>
              </a:spcBef>
              <a:spcAft>
                <a:spcPts val="0"/>
              </a:spcAft>
              <a:buClr>
                <a:schemeClr val="dk1"/>
              </a:buClr>
              <a:buSzPts val="4200"/>
              <a:buNone/>
              <a:defRPr sz="900"/>
            </a:lvl5pPr>
            <a:lvl6pPr marL="2743200" lvl="5" indent="-228600" algn="l">
              <a:lnSpc>
                <a:spcPct val="100000"/>
              </a:lnSpc>
              <a:spcBef>
                <a:spcPts val="184"/>
              </a:spcBef>
              <a:spcAft>
                <a:spcPts val="0"/>
              </a:spcAft>
              <a:buClr>
                <a:schemeClr val="dk1"/>
              </a:buClr>
              <a:buSzPts val="4200"/>
              <a:buNone/>
              <a:defRPr sz="900"/>
            </a:lvl6pPr>
            <a:lvl7pPr marL="3200400" lvl="6" indent="-228600" algn="l">
              <a:lnSpc>
                <a:spcPct val="100000"/>
              </a:lnSpc>
              <a:spcBef>
                <a:spcPts val="184"/>
              </a:spcBef>
              <a:spcAft>
                <a:spcPts val="0"/>
              </a:spcAft>
              <a:buClr>
                <a:schemeClr val="dk1"/>
              </a:buClr>
              <a:buSzPts val="4200"/>
              <a:buNone/>
              <a:defRPr sz="900"/>
            </a:lvl7pPr>
            <a:lvl8pPr marL="3657600" lvl="7" indent="-228600" algn="l">
              <a:lnSpc>
                <a:spcPct val="100000"/>
              </a:lnSpc>
              <a:spcBef>
                <a:spcPts val="184"/>
              </a:spcBef>
              <a:spcAft>
                <a:spcPts val="0"/>
              </a:spcAft>
              <a:buClr>
                <a:schemeClr val="dk1"/>
              </a:buClr>
              <a:buSzPts val="4200"/>
              <a:buNone/>
              <a:defRPr sz="900"/>
            </a:lvl8pPr>
            <a:lvl9pPr marL="4114800" lvl="8" indent="-228600" algn="l">
              <a:lnSpc>
                <a:spcPct val="100000"/>
              </a:lnSpc>
              <a:spcBef>
                <a:spcPts val="184"/>
              </a:spcBef>
              <a:spcAft>
                <a:spcPts val="0"/>
              </a:spcAft>
              <a:buClr>
                <a:schemeClr val="dk1"/>
              </a:buClr>
              <a:buSzPts val="4200"/>
              <a:buNone/>
              <a:defRPr sz="900"/>
            </a:lvl9pPr>
          </a:lstStyle>
          <a:p>
            <a:endParaRPr/>
          </a:p>
        </p:txBody>
      </p:sp>
      <p:sp>
        <p:nvSpPr>
          <p:cNvPr id="37" name="Google Shape;37;p23"/>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8" name="Google Shape;38;p23"/>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a:t>Department of Computer Science and Engineering</a:t>
            </a:r>
            <a:endParaRPr/>
          </a:p>
        </p:txBody>
      </p:sp>
      <p:sp>
        <p:nvSpPr>
          <p:cNvPr id="39" name="Google Shape;39;p23"/>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0"/>
        <p:cNvGrpSpPr/>
        <p:nvPr/>
      </p:nvGrpSpPr>
      <p:grpSpPr>
        <a:xfrm>
          <a:off x="0" y="0"/>
          <a:ext cx="0" cy="0"/>
          <a:chOff x="0" y="0"/>
          <a:chExt cx="0" cy="0"/>
        </a:xfrm>
      </p:grpSpPr>
      <p:sp>
        <p:nvSpPr>
          <p:cNvPr id="41" name="Google Shape;41;p24"/>
          <p:cNvSpPr txBox="1">
            <a:spLocks noGrp="1"/>
          </p:cNvSpPr>
          <p:nvPr>
            <p:ph type="title"/>
          </p:nvPr>
        </p:nvSpPr>
        <p:spPr>
          <a:xfrm>
            <a:off x="1792289" y="3600452"/>
            <a:ext cx="5486400" cy="4251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4"/>
          <p:cNvSpPr>
            <a:spLocks noGrp="1"/>
          </p:cNvSpPr>
          <p:nvPr>
            <p:ph type="pic" idx="2"/>
          </p:nvPr>
        </p:nvSpPr>
        <p:spPr>
          <a:xfrm>
            <a:off x="1792289" y="459581"/>
            <a:ext cx="5486400" cy="3086100"/>
          </a:xfrm>
          <a:prstGeom prst="rect">
            <a:avLst/>
          </a:prstGeom>
          <a:noFill/>
          <a:ln>
            <a:noFill/>
          </a:ln>
        </p:spPr>
      </p:sp>
      <p:sp>
        <p:nvSpPr>
          <p:cNvPr id="43" name="Google Shape;43;p24"/>
          <p:cNvSpPr txBox="1">
            <a:spLocks noGrp="1"/>
          </p:cNvSpPr>
          <p:nvPr>
            <p:ph type="body" idx="1"/>
          </p:nvPr>
        </p:nvSpPr>
        <p:spPr>
          <a:xfrm>
            <a:off x="1792289" y="4025505"/>
            <a:ext cx="5486400" cy="6036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89"/>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6"/>
              </a:spcBef>
              <a:spcAft>
                <a:spcPts val="0"/>
              </a:spcAft>
              <a:buClr>
                <a:schemeClr val="dk1"/>
              </a:buClr>
              <a:buSzPts val="4700"/>
              <a:buNone/>
              <a:defRPr sz="1000"/>
            </a:lvl3pPr>
            <a:lvl4pPr marL="1828800" lvl="3" indent="-228600" algn="l">
              <a:lnSpc>
                <a:spcPct val="100000"/>
              </a:lnSpc>
              <a:spcBef>
                <a:spcPts val="184"/>
              </a:spcBef>
              <a:spcAft>
                <a:spcPts val="0"/>
              </a:spcAft>
              <a:buClr>
                <a:schemeClr val="dk1"/>
              </a:buClr>
              <a:buSzPts val="4200"/>
              <a:buNone/>
              <a:defRPr sz="900"/>
            </a:lvl4pPr>
            <a:lvl5pPr marL="2286000" lvl="4" indent="-228600" algn="l">
              <a:lnSpc>
                <a:spcPct val="100000"/>
              </a:lnSpc>
              <a:spcBef>
                <a:spcPts val="184"/>
              </a:spcBef>
              <a:spcAft>
                <a:spcPts val="0"/>
              </a:spcAft>
              <a:buClr>
                <a:schemeClr val="dk1"/>
              </a:buClr>
              <a:buSzPts val="4200"/>
              <a:buNone/>
              <a:defRPr sz="900"/>
            </a:lvl5pPr>
            <a:lvl6pPr marL="2743200" lvl="5" indent="-228600" algn="l">
              <a:lnSpc>
                <a:spcPct val="100000"/>
              </a:lnSpc>
              <a:spcBef>
                <a:spcPts val="184"/>
              </a:spcBef>
              <a:spcAft>
                <a:spcPts val="0"/>
              </a:spcAft>
              <a:buClr>
                <a:schemeClr val="dk1"/>
              </a:buClr>
              <a:buSzPts val="4200"/>
              <a:buNone/>
              <a:defRPr sz="900"/>
            </a:lvl6pPr>
            <a:lvl7pPr marL="3200400" lvl="6" indent="-228600" algn="l">
              <a:lnSpc>
                <a:spcPct val="100000"/>
              </a:lnSpc>
              <a:spcBef>
                <a:spcPts val="184"/>
              </a:spcBef>
              <a:spcAft>
                <a:spcPts val="0"/>
              </a:spcAft>
              <a:buClr>
                <a:schemeClr val="dk1"/>
              </a:buClr>
              <a:buSzPts val="4200"/>
              <a:buNone/>
              <a:defRPr sz="900"/>
            </a:lvl7pPr>
            <a:lvl8pPr marL="3657600" lvl="7" indent="-228600" algn="l">
              <a:lnSpc>
                <a:spcPct val="100000"/>
              </a:lnSpc>
              <a:spcBef>
                <a:spcPts val="184"/>
              </a:spcBef>
              <a:spcAft>
                <a:spcPts val="0"/>
              </a:spcAft>
              <a:buClr>
                <a:schemeClr val="dk1"/>
              </a:buClr>
              <a:buSzPts val="4200"/>
              <a:buNone/>
              <a:defRPr sz="900"/>
            </a:lvl8pPr>
            <a:lvl9pPr marL="4114800" lvl="8" indent="-228600" algn="l">
              <a:lnSpc>
                <a:spcPct val="100000"/>
              </a:lnSpc>
              <a:spcBef>
                <a:spcPts val="184"/>
              </a:spcBef>
              <a:spcAft>
                <a:spcPts val="0"/>
              </a:spcAft>
              <a:buClr>
                <a:schemeClr val="dk1"/>
              </a:buClr>
              <a:buSzPts val="4200"/>
              <a:buNone/>
              <a:defRPr sz="900"/>
            </a:lvl9pPr>
          </a:lstStyle>
          <a:p>
            <a:endParaRPr/>
          </a:p>
        </p:txBody>
      </p:sp>
      <p:sp>
        <p:nvSpPr>
          <p:cNvPr id="44" name="Google Shape;44;p24"/>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5" name="Google Shape;45;p24"/>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a:t>Department of Computer Science and Engineering</a:t>
            </a:r>
            <a:endParaRPr/>
          </a:p>
        </p:txBody>
      </p:sp>
      <p:sp>
        <p:nvSpPr>
          <p:cNvPr id="46" name="Google Shape;46;p24"/>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7"/>
        <p:cNvGrpSpPr/>
        <p:nvPr/>
      </p:nvGrpSpPr>
      <p:grpSpPr>
        <a:xfrm>
          <a:off x="0" y="0"/>
          <a:ext cx="0" cy="0"/>
          <a:chOff x="0" y="0"/>
          <a:chExt cx="0" cy="0"/>
        </a:xfrm>
      </p:grpSpPr>
      <p:sp>
        <p:nvSpPr>
          <p:cNvPr id="48" name="Google Shape;48;p25"/>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5"/>
          <p:cNvSpPr txBox="1">
            <a:spLocks noGrp="1"/>
          </p:cNvSpPr>
          <p:nvPr>
            <p:ph type="body" idx="1"/>
          </p:nvPr>
        </p:nvSpPr>
        <p:spPr>
          <a:xfrm rot="5400000">
            <a:off x="2874751" y="-1217399"/>
            <a:ext cx="3394500" cy="82296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79"/>
              </a:spcBef>
              <a:spcAft>
                <a:spcPts val="0"/>
              </a:spcAft>
              <a:buClr>
                <a:schemeClr val="dk1"/>
              </a:buClr>
              <a:buSzPts val="1800"/>
              <a:buChar char="•"/>
              <a:defRPr/>
            </a:lvl1pPr>
            <a:lvl2pPr marL="914400" lvl="1" indent="-342900" algn="l">
              <a:lnSpc>
                <a:spcPct val="100000"/>
              </a:lnSpc>
              <a:spcBef>
                <a:spcPts val="79"/>
              </a:spcBef>
              <a:spcAft>
                <a:spcPts val="0"/>
              </a:spcAft>
              <a:buClr>
                <a:schemeClr val="dk1"/>
              </a:buClr>
              <a:buSzPts val="1800"/>
              <a:buChar char="–"/>
              <a:defRPr/>
            </a:lvl2pPr>
            <a:lvl3pPr marL="1371600" lvl="2" indent="-342900" algn="l">
              <a:lnSpc>
                <a:spcPct val="100000"/>
              </a:lnSpc>
              <a:spcBef>
                <a:spcPts val="79"/>
              </a:spcBef>
              <a:spcAft>
                <a:spcPts val="0"/>
              </a:spcAft>
              <a:buClr>
                <a:schemeClr val="dk1"/>
              </a:buClr>
              <a:buSzPts val="1800"/>
              <a:buChar char="•"/>
              <a:defRPr/>
            </a:lvl3pPr>
            <a:lvl4pPr marL="1828800" lvl="3" indent="-342900" algn="l">
              <a:lnSpc>
                <a:spcPct val="100000"/>
              </a:lnSpc>
              <a:spcBef>
                <a:spcPts val="79"/>
              </a:spcBef>
              <a:spcAft>
                <a:spcPts val="0"/>
              </a:spcAft>
              <a:buClr>
                <a:schemeClr val="dk1"/>
              </a:buClr>
              <a:buSzPts val="1800"/>
              <a:buChar char="–"/>
              <a:defRPr/>
            </a:lvl4pPr>
            <a:lvl5pPr marL="2286000" lvl="4" indent="-342900" algn="l">
              <a:lnSpc>
                <a:spcPct val="100000"/>
              </a:lnSpc>
              <a:spcBef>
                <a:spcPts val="79"/>
              </a:spcBef>
              <a:spcAft>
                <a:spcPts val="0"/>
              </a:spcAft>
              <a:buClr>
                <a:schemeClr val="dk1"/>
              </a:buClr>
              <a:buSzPts val="1800"/>
              <a:buChar char="»"/>
              <a:defRPr/>
            </a:lvl5pPr>
            <a:lvl6pPr marL="2743200" lvl="5" indent="-342900" algn="l">
              <a:lnSpc>
                <a:spcPct val="100000"/>
              </a:lnSpc>
              <a:spcBef>
                <a:spcPts val="79"/>
              </a:spcBef>
              <a:spcAft>
                <a:spcPts val="0"/>
              </a:spcAft>
              <a:buClr>
                <a:schemeClr val="dk1"/>
              </a:buClr>
              <a:buSzPts val="1800"/>
              <a:buChar char="•"/>
              <a:defRPr/>
            </a:lvl6pPr>
            <a:lvl7pPr marL="3200400" lvl="6" indent="-342900" algn="l">
              <a:lnSpc>
                <a:spcPct val="100000"/>
              </a:lnSpc>
              <a:spcBef>
                <a:spcPts val="79"/>
              </a:spcBef>
              <a:spcAft>
                <a:spcPts val="0"/>
              </a:spcAft>
              <a:buClr>
                <a:schemeClr val="dk1"/>
              </a:buClr>
              <a:buSzPts val="1800"/>
              <a:buChar char="•"/>
              <a:defRPr/>
            </a:lvl7pPr>
            <a:lvl8pPr marL="3657600" lvl="7" indent="-342900" algn="l">
              <a:lnSpc>
                <a:spcPct val="100000"/>
              </a:lnSpc>
              <a:spcBef>
                <a:spcPts val="79"/>
              </a:spcBef>
              <a:spcAft>
                <a:spcPts val="0"/>
              </a:spcAft>
              <a:buClr>
                <a:schemeClr val="dk1"/>
              </a:buClr>
              <a:buSzPts val="1800"/>
              <a:buChar char="•"/>
              <a:defRPr/>
            </a:lvl8pPr>
            <a:lvl9pPr marL="4114800" lvl="8" indent="-342900" algn="l">
              <a:lnSpc>
                <a:spcPct val="100000"/>
              </a:lnSpc>
              <a:spcBef>
                <a:spcPts val="79"/>
              </a:spcBef>
              <a:spcAft>
                <a:spcPts val="0"/>
              </a:spcAft>
              <a:buClr>
                <a:schemeClr val="dk1"/>
              </a:buClr>
              <a:buSzPts val="1800"/>
              <a:buChar char="•"/>
              <a:defRPr/>
            </a:lvl9pPr>
          </a:lstStyle>
          <a:p>
            <a:endParaRPr/>
          </a:p>
        </p:txBody>
      </p:sp>
      <p:sp>
        <p:nvSpPr>
          <p:cNvPr id="50" name="Google Shape;50;p25"/>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1" name="Google Shape;51;p25"/>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a:t>Department of Computer Science and Engineering</a:t>
            </a:r>
            <a:endParaRPr/>
          </a:p>
        </p:txBody>
      </p:sp>
      <p:sp>
        <p:nvSpPr>
          <p:cNvPr id="52" name="Google Shape;52;p25"/>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rot="5400000">
            <a:off x="5463751" y="1371630"/>
            <a:ext cx="4388700" cy="20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6"/>
          <p:cNvSpPr txBox="1">
            <a:spLocks noGrp="1"/>
          </p:cNvSpPr>
          <p:nvPr>
            <p:ph type="body" idx="1"/>
          </p:nvPr>
        </p:nvSpPr>
        <p:spPr>
          <a:xfrm rot="5400000">
            <a:off x="1272750" y="-609570"/>
            <a:ext cx="4388700" cy="60198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79"/>
              </a:spcBef>
              <a:spcAft>
                <a:spcPts val="0"/>
              </a:spcAft>
              <a:buClr>
                <a:schemeClr val="dk1"/>
              </a:buClr>
              <a:buSzPts val="1800"/>
              <a:buChar char="•"/>
              <a:defRPr/>
            </a:lvl1pPr>
            <a:lvl2pPr marL="914400" lvl="1" indent="-342900" algn="l">
              <a:lnSpc>
                <a:spcPct val="100000"/>
              </a:lnSpc>
              <a:spcBef>
                <a:spcPts val="79"/>
              </a:spcBef>
              <a:spcAft>
                <a:spcPts val="0"/>
              </a:spcAft>
              <a:buClr>
                <a:schemeClr val="dk1"/>
              </a:buClr>
              <a:buSzPts val="1800"/>
              <a:buChar char="–"/>
              <a:defRPr/>
            </a:lvl2pPr>
            <a:lvl3pPr marL="1371600" lvl="2" indent="-342900" algn="l">
              <a:lnSpc>
                <a:spcPct val="100000"/>
              </a:lnSpc>
              <a:spcBef>
                <a:spcPts val="79"/>
              </a:spcBef>
              <a:spcAft>
                <a:spcPts val="0"/>
              </a:spcAft>
              <a:buClr>
                <a:schemeClr val="dk1"/>
              </a:buClr>
              <a:buSzPts val="1800"/>
              <a:buChar char="•"/>
              <a:defRPr/>
            </a:lvl3pPr>
            <a:lvl4pPr marL="1828800" lvl="3" indent="-342900" algn="l">
              <a:lnSpc>
                <a:spcPct val="100000"/>
              </a:lnSpc>
              <a:spcBef>
                <a:spcPts val="79"/>
              </a:spcBef>
              <a:spcAft>
                <a:spcPts val="0"/>
              </a:spcAft>
              <a:buClr>
                <a:schemeClr val="dk1"/>
              </a:buClr>
              <a:buSzPts val="1800"/>
              <a:buChar char="–"/>
              <a:defRPr/>
            </a:lvl4pPr>
            <a:lvl5pPr marL="2286000" lvl="4" indent="-342900" algn="l">
              <a:lnSpc>
                <a:spcPct val="100000"/>
              </a:lnSpc>
              <a:spcBef>
                <a:spcPts val="79"/>
              </a:spcBef>
              <a:spcAft>
                <a:spcPts val="0"/>
              </a:spcAft>
              <a:buClr>
                <a:schemeClr val="dk1"/>
              </a:buClr>
              <a:buSzPts val="1800"/>
              <a:buChar char="»"/>
              <a:defRPr/>
            </a:lvl5pPr>
            <a:lvl6pPr marL="2743200" lvl="5" indent="-342900" algn="l">
              <a:lnSpc>
                <a:spcPct val="100000"/>
              </a:lnSpc>
              <a:spcBef>
                <a:spcPts val="79"/>
              </a:spcBef>
              <a:spcAft>
                <a:spcPts val="0"/>
              </a:spcAft>
              <a:buClr>
                <a:schemeClr val="dk1"/>
              </a:buClr>
              <a:buSzPts val="1800"/>
              <a:buChar char="•"/>
              <a:defRPr/>
            </a:lvl6pPr>
            <a:lvl7pPr marL="3200400" lvl="6" indent="-342900" algn="l">
              <a:lnSpc>
                <a:spcPct val="100000"/>
              </a:lnSpc>
              <a:spcBef>
                <a:spcPts val="79"/>
              </a:spcBef>
              <a:spcAft>
                <a:spcPts val="0"/>
              </a:spcAft>
              <a:buClr>
                <a:schemeClr val="dk1"/>
              </a:buClr>
              <a:buSzPts val="1800"/>
              <a:buChar char="•"/>
              <a:defRPr/>
            </a:lvl7pPr>
            <a:lvl8pPr marL="3657600" lvl="7" indent="-342900" algn="l">
              <a:lnSpc>
                <a:spcPct val="100000"/>
              </a:lnSpc>
              <a:spcBef>
                <a:spcPts val="79"/>
              </a:spcBef>
              <a:spcAft>
                <a:spcPts val="0"/>
              </a:spcAft>
              <a:buClr>
                <a:schemeClr val="dk1"/>
              </a:buClr>
              <a:buSzPts val="1800"/>
              <a:buChar char="•"/>
              <a:defRPr/>
            </a:lvl8pPr>
            <a:lvl9pPr marL="4114800" lvl="8" indent="-342900" algn="l">
              <a:lnSpc>
                <a:spcPct val="100000"/>
              </a:lnSpc>
              <a:spcBef>
                <a:spcPts val="79"/>
              </a:spcBef>
              <a:spcAft>
                <a:spcPts val="0"/>
              </a:spcAft>
              <a:buClr>
                <a:schemeClr val="dk1"/>
              </a:buClr>
              <a:buSzPts val="1800"/>
              <a:buChar char="•"/>
              <a:defRPr/>
            </a:lvl9pPr>
          </a:lstStyle>
          <a:p>
            <a:endParaRPr/>
          </a:p>
        </p:txBody>
      </p:sp>
      <p:sp>
        <p:nvSpPr>
          <p:cNvPr id="56" name="Google Shape;56;p26"/>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7" name="Google Shape;57;p26"/>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a:t>Department of Computer Science and Engineering</a:t>
            </a:r>
            <a:endParaRPr/>
          </a:p>
        </p:txBody>
      </p:sp>
      <p:sp>
        <p:nvSpPr>
          <p:cNvPr id="58" name="Google Shape;58;p26"/>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chemeClr val="dk1"/>
              </a:buClr>
              <a:buSzPts val="20700"/>
              <a:buFont typeface="Calibri"/>
              <a:buNone/>
              <a:defRPr sz="207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9"/>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marR="0" lvl="0" indent="-1187450" algn="l" rtl="0">
              <a:lnSpc>
                <a:spcPct val="100000"/>
              </a:lnSpc>
              <a:spcBef>
                <a:spcPts val="3020"/>
              </a:spcBef>
              <a:spcAft>
                <a:spcPts val="0"/>
              </a:spcAft>
              <a:buClr>
                <a:schemeClr val="dk1"/>
              </a:buClr>
              <a:buSzPts val="15100"/>
              <a:buFont typeface="Arial"/>
              <a:buChar char="•"/>
              <a:defRPr sz="15100" b="0" i="0" u="none" strike="noStrike" cap="none">
                <a:solidFill>
                  <a:schemeClr val="dk1"/>
                </a:solidFill>
                <a:latin typeface="Calibri"/>
                <a:ea typeface="Calibri"/>
                <a:cs typeface="Calibri"/>
                <a:sym typeface="Calibri"/>
              </a:defRPr>
            </a:lvl1pPr>
            <a:lvl2pPr marL="914400" marR="0" lvl="1" indent="-1066800" algn="l" rtl="0">
              <a:lnSpc>
                <a:spcPct val="100000"/>
              </a:lnSpc>
              <a:spcBef>
                <a:spcPts val="2640"/>
              </a:spcBef>
              <a:spcAft>
                <a:spcPts val="0"/>
              </a:spcAft>
              <a:buClr>
                <a:schemeClr val="dk1"/>
              </a:buClr>
              <a:buSzPts val="13200"/>
              <a:buFont typeface="Arial"/>
              <a:buChar char="–"/>
              <a:defRPr sz="13200" b="0" i="0" u="none" strike="noStrike" cap="none">
                <a:solidFill>
                  <a:schemeClr val="dk1"/>
                </a:solidFill>
                <a:latin typeface="Calibri"/>
                <a:ea typeface="Calibri"/>
                <a:cs typeface="Calibri"/>
                <a:sym typeface="Calibri"/>
              </a:defRPr>
            </a:lvl2pPr>
            <a:lvl3pPr marL="1371600" marR="0" lvl="2" indent="-946150" algn="l" rtl="0">
              <a:lnSpc>
                <a:spcPct val="100000"/>
              </a:lnSpc>
              <a:spcBef>
                <a:spcPts val="2260"/>
              </a:spcBef>
              <a:spcAft>
                <a:spcPts val="0"/>
              </a:spcAft>
              <a:buClr>
                <a:schemeClr val="dk1"/>
              </a:buClr>
              <a:buSzPts val="11300"/>
              <a:buFont typeface="Arial"/>
              <a:buChar char="•"/>
              <a:defRPr sz="11300" b="0" i="0" u="none" strike="noStrike" cap="none">
                <a:solidFill>
                  <a:schemeClr val="dk1"/>
                </a:solidFill>
                <a:latin typeface="Calibri"/>
                <a:ea typeface="Calibri"/>
                <a:cs typeface="Calibri"/>
                <a:sym typeface="Calibri"/>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9pPr>
          </a:lstStyle>
          <a:p>
            <a:endParaRPr/>
          </a:p>
        </p:txBody>
      </p:sp>
      <p:sp>
        <p:nvSpPr>
          <p:cNvPr id="8" name="Google Shape;8;p19"/>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9" name="Google Shape;9;p19"/>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9pPr>
          </a:lstStyle>
          <a:p>
            <a:r>
              <a:rPr lang="en-US"/>
              <a:t>Department of Computer Science and Engineering</a:t>
            </a:r>
            <a:endParaRPr/>
          </a:p>
        </p:txBody>
      </p:sp>
      <p:sp>
        <p:nvSpPr>
          <p:cNvPr id="10" name="Google Shape;10;p19"/>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6.tmp"/><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38224" y="1399086"/>
            <a:ext cx="8286750" cy="152550"/>
          </a:xfrm>
        </p:spPr>
        <p:txBody>
          <a:bodyPr/>
          <a:lstStyle/>
          <a:p>
            <a:r>
              <a:rPr lang="en-US" sz="3600" dirty="0">
                <a:latin typeface="Bookman Old Style"/>
              </a:rPr>
              <a:t>Authentication Using Encrypted Negative Password</a:t>
            </a:r>
          </a:p>
          <a:p>
            <a:endParaRPr lang="en-US" sz="3600" dirty="0">
              <a:latin typeface="Bookman Old Style" panose="02050604050505020204" pitchFamily="18" charset="0"/>
            </a:endParaRPr>
          </a:p>
        </p:txBody>
      </p:sp>
      <p:sp>
        <p:nvSpPr>
          <p:cNvPr id="3" name="TextBox 2"/>
          <p:cNvSpPr txBox="1"/>
          <p:nvPr/>
        </p:nvSpPr>
        <p:spPr>
          <a:xfrm>
            <a:off x="267767" y="3246566"/>
            <a:ext cx="3693242" cy="954107"/>
          </a:xfrm>
          <a:prstGeom prst="rect">
            <a:avLst/>
          </a:prstGeom>
          <a:noFill/>
        </p:spPr>
        <p:txBody>
          <a:bodyPr wrap="square" lIns="91440" tIns="45720" rIns="91440" bIns="45720" rtlCol="0" anchor="t">
            <a:spAutoFit/>
          </a:bodyPr>
          <a:lstStyle/>
          <a:p>
            <a:r>
              <a:rPr lang="en-US">
                <a:latin typeface="Bookman Old Style" panose="02050604050505020204" pitchFamily="18" charset="0"/>
              </a:rPr>
              <a:t>Team Details </a:t>
            </a:r>
          </a:p>
          <a:p>
            <a:pPr marL="342900" indent="-342900">
              <a:buFont typeface="+mj-lt"/>
              <a:buAutoNum type="arabicPeriod"/>
            </a:pPr>
            <a:r>
              <a:rPr lang="en-US">
                <a:latin typeface="Bookman Old Style"/>
              </a:rPr>
              <a:t>K SAI VAMSHI(20EG105356)</a:t>
            </a:r>
          </a:p>
          <a:p>
            <a:pPr marL="342900" indent="-342900">
              <a:buFont typeface="+mj-lt"/>
              <a:buAutoNum type="arabicPeriod"/>
            </a:pPr>
            <a:r>
              <a:rPr lang="en-US">
                <a:latin typeface="Bookman Old Style"/>
              </a:rPr>
              <a:t>L NEHA REDDY(20EG105358)</a:t>
            </a:r>
          </a:p>
          <a:p>
            <a:pPr marL="342900" indent="-342900">
              <a:buFont typeface="+mj-lt"/>
              <a:buAutoNum type="arabicPeriod"/>
            </a:pPr>
            <a:r>
              <a:rPr lang="en-US">
                <a:latin typeface="Bookman Old Style"/>
              </a:rPr>
              <a:t>K ANISH CHANDRA(20EG105355)</a:t>
            </a:r>
          </a:p>
        </p:txBody>
      </p:sp>
      <p:sp>
        <p:nvSpPr>
          <p:cNvPr id="8" name="TextBox 7"/>
          <p:cNvSpPr txBox="1"/>
          <p:nvPr/>
        </p:nvSpPr>
        <p:spPr>
          <a:xfrm>
            <a:off x="6319859" y="3242726"/>
            <a:ext cx="2556374" cy="1384995"/>
          </a:xfrm>
          <a:prstGeom prst="rect">
            <a:avLst/>
          </a:prstGeom>
          <a:noFill/>
        </p:spPr>
        <p:txBody>
          <a:bodyPr wrap="square" lIns="91440" tIns="45720" rIns="91440" bIns="45720" rtlCol="0" anchor="t">
            <a:spAutoFit/>
          </a:bodyPr>
          <a:lstStyle/>
          <a:p>
            <a:r>
              <a:rPr lang="en-US" dirty="0">
                <a:latin typeface="Bookman Old Style"/>
              </a:rPr>
              <a:t>Project Supervisor </a:t>
            </a:r>
          </a:p>
          <a:p>
            <a:r>
              <a:rPr lang="en-US" dirty="0">
                <a:latin typeface="Bookman Old Style"/>
              </a:rPr>
              <a:t>Dr. T Shyam Prasad</a:t>
            </a:r>
          </a:p>
          <a:p>
            <a:r>
              <a:rPr lang="en-US" dirty="0" err="1">
                <a:solidFill>
                  <a:schemeClr val="dk1"/>
                </a:solidFill>
                <a:latin typeface="Bookman Old Style"/>
              </a:rPr>
              <a:t>M.Tech</a:t>
            </a:r>
            <a:r>
              <a:rPr lang="en-US" dirty="0">
                <a:solidFill>
                  <a:schemeClr val="dk1"/>
                </a:solidFill>
                <a:latin typeface="Bookman Old Style"/>
              </a:rPr>
              <a:t>(CSE), </a:t>
            </a:r>
            <a:r>
              <a:rPr lang="en-US" dirty="0" err="1">
                <a:solidFill>
                  <a:schemeClr val="dk1"/>
                </a:solidFill>
                <a:latin typeface="Bookman Old Style"/>
              </a:rPr>
              <a:t>Ph.D</a:t>
            </a:r>
            <a:endParaRPr lang="en-US" dirty="0">
              <a:solidFill>
                <a:schemeClr val="dk1"/>
              </a:solidFill>
              <a:latin typeface="Bookman Old Style"/>
            </a:endParaRPr>
          </a:p>
          <a:p>
            <a:r>
              <a:rPr lang="en-US" dirty="0">
                <a:latin typeface="Bookman Old Style"/>
              </a:rPr>
              <a:t>Assistant </a:t>
            </a:r>
            <a:r>
              <a:rPr lang="en-US" dirty="0" err="1">
                <a:latin typeface="Bookman Old Style"/>
              </a:rPr>
              <a:t>Professor,CSE</a:t>
            </a:r>
            <a:endParaRPr lang="en-US" dirty="0">
              <a:latin typeface="Bookman Old Style"/>
            </a:endParaRPr>
          </a:p>
          <a:p>
            <a:r>
              <a:rPr lang="en-US" dirty="0">
                <a:latin typeface="Bookman Old Style"/>
              </a:rPr>
              <a:t>Anurag University</a:t>
            </a:r>
          </a:p>
          <a:p>
            <a:endParaRPr lang="en-US" dirty="0">
              <a:latin typeface="Bookman Old Style"/>
            </a:endParaRPr>
          </a:p>
        </p:txBody>
      </p:sp>
      <p:sp>
        <p:nvSpPr>
          <p:cNvPr id="4" name="Date Placeholder 3"/>
          <p:cNvSpPr>
            <a:spLocks noGrp="1"/>
          </p:cNvSpPr>
          <p:nvPr>
            <p:ph type="dt" idx="10"/>
          </p:nvPr>
        </p:nvSpPr>
        <p:spPr/>
        <p:txBody>
          <a:bodyPr/>
          <a:lstStyle/>
          <a:p>
            <a:r>
              <a:rPr lang="en-US" dirty="0"/>
              <a:t>27/03/2024</a:t>
            </a:r>
          </a:p>
        </p:txBody>
      </p:sp>
      <p:sp>
        <p:nvSpPr>
          <p:cNvPr id="5" name="Footer Placeholder 4"/>
          <p:cNvSpPr>
            <a:spLocks noGrp="1"/>
          </p:cNvSpPr>
          <p:nvPr>
            <p:ph type="ftr" idx="11"/>
          </p:nvPr>
        </p:nvSpPr>
        <p:spPr/>
        <p:txBody>
          <a:bodyPr/>
          <a:lstStyle/>
          <a:p>
            <a:r>
              <a:rPr lang="en-US"/>
              <a:t>Department of Computer Science and Engineering</a:t>
            </a:r>
          </a:p>
        </p:txBody>
      </p:sp>
    </p:spTree>
    <p:extLst>
      <p:ext uri="{BB962C8B-B14F-4D97-AF65-F5344CB8AC3E}">
        <p14:creationId xmlns:p14="http://schemas.microsoft.com/office/powerpoint/2010/main" val="3612930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35769" y="0"/>
            <a:ext cx="6117431" cy="627321"/>
          </a:xfrm>
        </p:spPr>
        <p:txBody>
          <a:bodyPr/>
          <a:lstStyle/>
          <a:p>
            <a:r>
              <a:rPr lang="en-US" sz="3600"/>
              <a:t>Experiment Results </a:t>
            </a: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a:t>Department of Computer Science and Engineering</a:t>
            </a:r>
          </a:p>
        </p:txBody>
      </p:sp>
      <p:pic>
        <p:nvPicPr>
          <p:cNvPr id="5" name="Picture 4">
            <a:extLst>
              <a:ext uri="{FF2B5EF4-FFF2-40B4-BE49-F238E27FC236}">
                <a16:creationId xmlns:a16="http://schemas.microsoft.com/office/drawing/2014/main" id="{95189266-378A-F9DB-C491-5EA1A65C350E}"/>
              </a:ext>
            </a:extLst>
          </p:cNvPr>
          <p:cNvPicPr>
            <a:picLocks noChangeAspect="1"/>
          </p:cNvPicPr>
          <p:nvPr/>
        </p:nvPicPr>
        <p:blipFill>
          <a:blip r:embed="rId3"/>
          <a:stretch>
            <a:fillRect/>
          </a:stretch>
        </p:blipFill>
        <p:spPr>
          <a:xfrm>
            <a:off x="885825" y="622845"/>
            <a:ext cx="6929438" cy="3897809"/>
          </a:xfrm>
          <a:prstGeom prst="rect">
            <a:avLst/>
          </a:prstGeom>
        </p:spPr>
      </p:pic>
    </p:spTree>
    <p:extLst>
      <p:ext uri="{BB962C8B-B14F-4D97-AF65-F5344CB8AC3E}">
        <p14:creationId xmlns:p14="http://schemas.microsoft.com/office/powerpoint/2010/main" val="28047606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35769" y="0"/>
            <a:ext cx="6117431" cy="627321"/>
          </a:xfrm>
        </p:spPr>
        <p:txBody>
          <a:bodyPr/>
          <a:lstStyle/>
          <a:p>
            <a:r>
              <a:rPr lang="en-US" sz="3600"/>
              <a:t>Experiment Results </a:t>
            </a: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a:t>Department of Computer Science and Engineering</a:t>
            </a:r>
          </a:p>
        </p:txBody>
      </p:sp>
      <p:pic>
        <p:nvPicPr>
          <p:cNvPr id="5" name="Picture 4">
            <a:extLst>
              <a:ext uri="{FF2B5EF4-FFF2-40B4-BE49-F238E27FC236}">
                <a16:creationId xmlns:a16="http://schemas.microsoft.com/office/drawing/2014/main" id="{C0A6B4A2-FEF9-5967-1B19-78E426E94359}"/>
              </a:ext>
            </a:extLst>
          </p:cNvPr>
          <p:cNvPicPr>
            <a:picLocks noChangeAspect="1"/>
          </p:cNvPicPr>
          <p:nvPr/>
        </p:nvPicPr>
        <p:blipFill>
          <a:blip r:embed="rId3"/>
          <a:stretch>
            <a:fillRect/>
          </a:stretch>
        </p:blipFill>
        <p:spPr>
          <a:xfrm>
            <a:off x="170551" y="737890"/>
            <a:ext cx="4215712" cy="2371338"/>
          </a:xfrm>
          <a:prstGeom prst="rect">
            <a:avLst/>
          </a:prstGeom>
        </p:spPr>
      </p:pic>
      <p:pic>
        <p:nvPicPr>
          <p:cNvPr id="8" name="Picture 7">
            <a:extLst>
              <a:ext uri="{FF2B5EF4-FFF2-40B4-BE49-F238E27FC236}">
                <a16:creationId xmlns:a16="http://schemas.microsoft.com/office/drawing/2014/main" id="{58ABA2F9-FDD5-D6DA-BA4A-A57390A79D80}"/>
              </a:ext>
            </a:extLst>
          </p:cNvPr>
          <p:cNvPicPr>
            <a:picLocks noChangeAspect="1"/>
          </p:cNvPicPr>
          <p:nvPr/>
        </p:nvPicPr>
        <p:blipFill rotWithShape="1">
          <a:blip r:embed="rId4"/>
          <a:srcRect l="-359" t="11959" r="1696" b="5546"/>
          <a:stretch/>
        </p:blipFill>
        <p:spPr>
          <a:xfrm>
            <a:off x="4436270" y="1521619"/>
            <a:ext cx="4572000" cy="2993231"/>
          </a:xfrm>
          <a:prstGeom prst="rect">
            <a:avLst/>
          </a:prstGeom>
        </p:spPr>
      </p:pic>
    </p:spTree>
    <p:extLst>
      <p:ext uri="{BB962C8B-B14F-4D97-AF65-F5344CB8AC3E}">
        <p14:creationId xmlns:p14="http://schemas.microsoft.com/office/powerpoint/2010/main" val="32496527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35769" y="0"/>
            <a:ext cx="6117431" cy="627321"/>
          </a:xfrm>
        </p:spPr>
        <p:txBody>
          <a:bodyPr/>
          <a:lstStyle/>
          <a:p>
            <a:r>
              <a:rPr lang="en-US" sz="3600"/>
              <a:t>Experiment Results </a:t>
            </a: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a:t>Department of Computer Science and Engineering</a:t>
            </a:r>
          </a:p>
        </p:txBody>
      </p:sp>
      <p:pic>
        <p:nvPicPr>
          <p:cNvPr id="5" name="Picture 4">
            <a:extLst>
              <a:ext uri="{FF2B5EF4-FFF2-40B4-BE49-F238E27FC236}">
                <a16:creationId xmlns:a16="http://schemas.microsoft.com/office/drawing/2014/main" id="{A07A31E2-FFB3-3CBC-702D-83C823A3478D}"/>
              </a:ext>
            </a:extLst>
          </p:cNvPr>
          <p:cNvPicPr>
            <a:picLocks noChangeAspect="1"/>
          </p:cNvPicPr>
          <p:nvPr/>
        </p:nvPicPr>
        <p:blipFill>
          <a:blip r:embed="rId3"/>
          <a:stretch>
            <a:fillRect/>
          </a:stretch>
        </p:blipFill>
        <p:spPr>
          <a:xfrm>
            <a:off x="435769" y="770196"/>
            <a:ext cx="7915275" cy="3894673"/>
          </a:xfrm>
          <a:prstGeom prst="rect">
            <a:avLst/>
          </a:prstGeom>
        </p:spPr>
      </p:pic>
    </p:spTree>
    <p:extLst>
      <p:ext uri="{BB962C8B-B14F-4D97-AF65-F5344CB8AC3E}">
        <p14:creationId xmlns:p14="http://schemas.microsoft.com/office/powerpoint/2010/main" val="3727303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35769" y="0"/>
            <a:ext cx="6117431" cy="627321"/>
          </a:xfrm>
        </p:spPr>
        <p:txBody>
          <a:bodyPr/>
          <a:lstStyle/>
          <a:p>
            <a:r>
              <a:rPr lang="en-US" sz="3600">
                <a:latin typeface="Bookman Old Style" panose="02050604050505020204" pitchFamily="18" charset="0"/>
              </a:rPr>
              <a:t>Finding </a:t>
            </a:r>
          </a:p>
        </p:txBody>
      </p:sp>
      <p:sp>
        <p:nvSpPr>
          <p:cNvPr id="6" name="Date Placeholder 5"/>
          <p:cNvSpPr>
            <a:spLocks noGrp="1"/>
          </p:cNvSpPr>
          <p:nvPr>
            <p:ph type="dt" idx="10"/>
          </p:nvPr>
        </p:nvSpPr>
        <p:spPr/>
        <p:txBody>
          <a:bodyPr/>
          <a:lstStyle/>
          <a:p>
            <a:endParaRPr lang="en-US"/>
          </a:p>
        </p:txBody>
      </p:sp>
      <p:sp>
        <p:nvSpPr>
          <p:cNvPr id="7" name="Footer Placeholder 6"/>
          <p:cNvSpPr>
            <a:spLocks noGrp="1"/>
          </p:cNvSpPr>
          <p:nvPr>
            <p:ph type="ftr" idx="11"/>
          </p:nvPr>
        </p:nvSpPr>
        <p:spPr/>
        <p:txBody>
          <a:bodyPr/>
          <a:lstStyle/>
          <a:p>
            <a:r>
              <a:rPr lang="en-US"/>
              <a:t>Department of Computer Science and Engineering</a:t>
            </a:r>
          </a:p>
        </p:txBody>
      </p:sp>
      <p:sp>
        <p:nvSpPr>
          <p:cNvPr id="3" name="TextBox 2">
            <a:extLst>
              <a:ext uri="{FF2B5EF4-FFF2-40B4-BE49-F238E27FC236}">
                <a16:creationId xmlns:a16="http://schemas.microsoft.com/office/drawing/2014/main" id="{54514431-F6B6-3464-B4B7-A0F583DE27B2}"/>
              </a:ext>
            </a:extLst>
          </p:cNvPr>
          <p:cNvSpPr txBox="1"/>
          <p:nvPr/>
        </p:nvSpPr>
        <p:spPr>
          <a:xfrm>
            <a:off x="557213" y="1221403"/>
            <a:ext cx="5500687" cy="2677656"/>
          </a:xfrm>
          <a:prstGeom prst="rect">
            <a:avLst/>
          </a:prstGeom>
          <a:noFill/>
        </p:spPr>
        <p:txBody>
          <a:bodyPr wrap="square" rtlCol="0">
            <a:spAutoFit/>
          </a:bodyPr>
          <a:lstStyle/>
          <a:p>
            <a:r>
              <a:rPr lang="en-US" dirty="0"/>
              <a:t>In this project, we proposed a password protection scheme called ENP, and presented a password authentication framework based on the ENP.</a:t>
            </a:r>
          </a:p>
          <a:p>
            <a:endParaRPr lang="en-US" dirty="0"/>
          </a:p>
          <a:p>
            <a:pPr marL="285750" indent="-285750">
              <a:buFont typeface="Arial" panose="020B0604020202020204" pitchFamily="34" charset="0"/>
              <a:buChar char="•"/>
            </a:pPr>
            <a:r>
              <a:rPr lang="en-US" dirty="0"/>
              <a:t>The results show that the </a:t>
            </a:r>
            <a:r>
              <a:rPr lang="en-US" dirty="0" err="1"/>
              <a:t>ENPprovide</a:t>
            </a:r>
            <a:r>
              <a:rPr lang="en-US" dirty="0"/>
              <a:t> stronger password protection under dictionary attack. </a:t>
            </a:r>
          </a:p>
          <a:p>
            <a:pPr marL="285750" indent="-285750">
              <a:buFont typeface="Arial" panose="020B0604020202020204" pitchFamily="34" charset="0"/>
              <a:buChar char="•"/>
            </a:pPr>
            <a:r>
              <a:rPr lang="en-US" dirty="0"/>
              <a:t>Users also found this method convenient compared to other authentication methods since it maintains security as well as usability without causing additional trouble to the user.</a:t>
            </a:r>
          </a:p>
          <a:p>
            <a:pPr marL="285750" indent="-285750">
              <a:buFont typeface="Arial" panose="020B0604020202020204" pitchFamily="34" charset="0"/>
              <a:buChar char="•"/>
            </a:pPr>
            <a:r>
              <a:rPr lang="en-US" dirty="0"/>
              <a:t>It also provides 3 layers of security to the password by combining hashing, negative password algorithm and encryption algorithm.</a:t>
            </a:r>
            <a:endParaRPr lang="en-IN" dirty="0"/>
          </a:p>
        </p:txBody>
      </p:sp>
    </p:spTree>
    <p:extLst>
      <p:ext uri="{BB962C8B-B14F-4D97-AF65-F5344CB8AC3E}">
        <p14:creationId xmlns:p14="http://schemas.microsoft.com/office/powerpoint/2010/main" val="7473210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57200" y="260034"/>
            <a:ext cx="6117431" cy="627321"/>
          </a:xfrm>
        </p:spPr>
        <p:txBody>
          <a:bodyPr/>
          <a:lstStyle/>
          <a:p>
            <a:r>
              <a:rPr lang="en-US" sz="3600" dirty="0">
                <a:latin typeface="Bookman Old Style" panose="02050604050505020204" pitchFamily="18" charset="0"/>
              </a:rPr>
              <a:t>Justification </a:t>
            </a:r>
            <a:br>
              <a:rPr lang="en-US" sz="3600" dirty="0">
                <a:latin typeface="Bookman Old Style" panose="02050604050505020204" pitchFamily="18" charset="0"/>
              </a:rPr>
            </a:br>
            <a:endParaRPr lang="en-US" sz="3600" dirty="0">
              <a:latin typeface="Bookman Old Style" panose="02050604050505020204" pitchFamily="18" charset="0"/>
            </a:endParaRPr>
          </a:p>
        </p:txBody>
      </p:sp>
      <p:sp>
        <p:nvSpPr>
          <p:cNvPr id="3" name="Date Placeholder 2"/>
          <p:cNvSpPr>
            <a:spLocks noGrp="1"/>
          </p:cNvSpPr>
          <p:nvPr>
            <p:ph type="dt" idx="10"/>
          </p:nvPr>
        </p:nvSpPr>
        <p:spPr/>
        <p:txBody>
          <a:bodyPr/>
          <a:lstStyle/>
          <a:p>
            <a:endParaRPr lang="en-US"/>
          </a:p>
        </p:txBody>
      </p:sp>
      <p:sp>
        <p:nvSpPr>
          <p:cNvPr id="4" name="Footer Placeholder 3"/>
          <p:cNvSpPr>
            <a:spLocks noGrp="1"/>
          </p:cNvSpPr>
          <p:nvPr>
            <p:ph type="ftr" idx="11"/>
          </p:nvPr>
        </p:nvSpPr>
        <p:spPr/>
        <p:txBody>
          <a:bodyPr/>
          <a:lstStyle/>
          <a:p>
            <a:r>
              <a:rPr lang="en-US"/>
              <a:t>Department of Computer Science and Engineering</a:t>
            </a:r>
          </a:p>
        </p:txBody>
      </p:sp>
      <p:graphicFrame>
        <p:nvGraphicFramePr>
          <p:cNvPr id="8" name="Table 7">
            <a:extLst>
              <a:ext uri="{FF2B5EF4-FFF2-40B4-BE49-F238E27FC236}">
                <a16:creationId xmlns:a16="http://schemas.microsoft.com/office/drawing/2014/main" id="{A8D2FEF5-3BBA-7245-8FA2-D41EC11EB64E}"/>
              </a:ext>
            </a:extLst>
          </p:cNvPr>
          <p:cNvGraphicFramePr>
            <a:graphicFrameLocks noGrp="1"/>
          </p:cNvGraphicFramePr>
          <p:nvPr>
            <p:extLst>
              <p:ext uri="{D42A27DB-BD31-4B8C-83A1-F6EECF244321}">
                <p14:modId xmlns:p14="http://schemas.microsoft.com/office/powerpoint/2010/main" val="1429528639"/>
              </p:ext>
            </p:extLst>
          </p:nvPr>
        </p:nvGraphicFramePr>
        <p:xfrm>
          <a:off x="457200" y="638175"/>
          <a:ext cx="8102150" cy="4338509"/>
        </p:xfrm>
        <a:graphic>
          <a:graphicData uri="http://schemas.openxmlformats.org/drawingml/2006/table">
            <a:tbl>
              <a:tblPr bandRow="1">
                <a:tableStyleId>{1D3205E1-8B83-452B-8570-0B3C4014EAE2}</a:tableStyleId>
              </a:tblPr>
              <a:tblGrid>
                <a:gridCol w="2700717">
                  <a:extLst>
                    <a:ext uri="{9D8B030D-6E8A-4147-A177-3AD203B41FA5}">
                      <a16:colId xmlns:a16="http://schemas.microsoft.com/office/drawing/2014/main" val="940695628"/>
                    </a:ext>
                  </a:extLst>
                </a:gridCol>
                <a:gridCol w="2600325">
                  <a:extLst>
                    <a:ext uri="{9D8B030D-6E8A-4147-A177-3AD203B41FA5}">
                      <a16:colId xmlns:a16="http://schemas.microsoft.com/office/drawing/2014/main" val="3692426905"/>
                    </a:ext>
                  </a:extLst>
                </a:gridCol>
                <a:gridCol w="2801108">
                  <a:extLst>
                    <a:ext uri="{9D8B030D-6E8A-4147-A177-3AD203B41FA5}">
                      <a16:colId xmlns:a16="http://schemas.microsoft.com/office/drawing/2014/main" val="1697175037"/>
                    </a:ext>
                  </a:extLst>
                </a:gridCol>
              </a:tblGrid>
              <a:tr h="485775">
                <a:tc>
                  <a:txBody>
                    <a:bodyPr/>
                    <a:lstStyle/>
                    <a:p>
                      <a:pPr algn="ctr" fontAlgn="t"/>
                      <a:r>
                        <a:rPr lang="en-US" sz="1200" b="1" i="0">
                          <a:effectLst/>
                          <a:latin typeface="Arial"/>
                        </a:rPr>
                        <a:t>Parameter</a:t>
                      </a:r>
                      <a:r>
                        <a:rPr lang="en-US" sz="1200" b="0" i="0">
                          <a:effectLst/>
                          <a:latin typeface="Arial"/>
                        </a:rPr>
                        <a:t> </a:t>
                      </a:r>
                      <a:endParaRPr lang="en-US" b="0" i="0">
                        <a:effectLst/>
                        <a:latin typeface="Arial"/>
                      </a:endParaRPr>
                    </a:p>
                    <a:p>
                      <a:pPr algn="l" rtl="0" fontAlgn="base"/>
                      <a:endParaRPr lang="en-US" b="0" i="0">
                        <a:effectLst/>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t"/>
                      <a:r>
                        <a:rPr lang="en-US" sz="1200" b="1" i="0">
                          <a:effectLst/>
                          <a:latin typeface="Arial"/>
                        </a:rPr>
                        <a:t>Previous methods</a:t>
                      </a:r>
                      <a:r>
                        <a:rPr lang="en-US" sz="1200" b="0" i="0">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t"/>
                      <a:r>
                        <a:rPr lang="en-US" sz="1200" b="1" i="0">
                          <a:effectLst/>
                          <a:latin typeface="Arial"/>
                        </a:rPr>
                        <a:t>Proposed method</a:t>
                      </a:r>
                      <a:r>
                        <a:rPr lang="en-US" sz="1200" b="0" i="0">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46841924"/>
                  </a:ext>
                </a:extLst>
              </a:tr>
              <a:tr h="442625">
                <a:tc>
                  <a:txBody>
                    <a:bodyPr/>
                    <a:lstStyle/>
                    <a:p>
                      <a:pPr fontAlgn="t"/>
                      <a:r>
                        <a:rPr lang="en-US" sz="1050" b="1" i="0">
                          <a:solidFill>
                            <a:srgbClr val="0D0D0D"/>
                          </a:solidFill>
                          <a:effectLst/>
                          <a:latin typeface="Arial"/>
                        </a:rPr>
                        <a:t>Hashing Formula</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Specific hashing algorithms used for password protection.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Incorporates a cryptographic hash function for password hashing.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7085632"/>
                  </a:ext>
                </a:extLst>
              </a:tr>
              <a:tr h="457378">
                <a:tc>
                  <a:txBody>
                    <a:bodyPr/>
                    <a:lstStyle/>
                    <a:p>
                      <a:pPr fontAlgn="t"/>
                      <a:r>
                        <a:rPr lang="en-US" sz="1050" b="1" i="0">
                          <a:solidFill>
                            <a:srgbClr val="0D0D0D"/>
                          </a:solidFill>
                          <a:effectLst/>
                          <a:latin typeface="Arial"/>
                        </a:rPr>
                        <a:t>Encryption Formula</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May or may not involve encryption for added security.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Introduces symmetric-key encryption as part of the protection scheme.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0705715"/>
                  </a:ext>
                </a:extLst>
              </a:tr>
              <a:tr h="516395">
                <a:tc>
                  <a:txBody>
                    <a:bodyPr/>
                    <a:lstStyle/>
                    <a:p>
                      <a:pPr fontAlgn="t"/>
                      <a:r>
                        <a:rPr lang="en-US" sz="1050" b="1" i="0">
                          <a:solidFill>
                            <a:srgbClr val="0D0D0D"/>
                          </a:solidFill>
                          <a:effectLst/>
                          <a:latin typeface="Arial"/>
                        </a:rPr>
                        <a:t>Negative Authentication Criteria</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Traditional methods may lack negative authentication criteria.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Integrates negative authentication criteria into the protection process.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28125552"/>
                  </a:ext>
                </a:extLst>
              </a:tr>
              <a:tr h="486886">
                <a:tc>
                  <a:txBody>
                    <a:bodyPr/>
                    <a:lstStyle/>
                    <a:p>
                      <a:pPr fontAlgn="t"/>
                      <a:r>
                        <a:rPr lang="en-US" sz="1050" b="1" i="0">
                          <a:solidFill>
                            <a:srgbClr val="0D0D0D"/>
                          </a:solidFill>
                          <a:effectLst/>
                          <a:latin typeface="Arial"/>
                        </a:rPr>
                        <a:t>Monitoring Criteria</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Monitoring may not be a built-in feature of previous methods.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Incorporates monitoring criteria for detecting suspicious activities.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90215038"/>
                  </a:ext>
                </a:extLst>
              </a:tr>
              <a:tr h="575411">
                <a:tc>
                  <a:txBody>
                    <a:bodyPr/>
                    <a:lstStyle/>
                    <a:p>
                      <a:pPr fontAlgn="t"/>
                      <a:endParaRPr lang="en-US">
                        <a:effectLst/>
                      </a:endParaRPr>
                    </a:p>
                    <a:p>
                      <a:pPr algn="l" rtl="0" fontAlgn="base"/>
                      <a:r>
                        <a:rPr lang="en-US" sz="1050" b="1" i="0">
                          <a:solidFill>
                            <a:srgbClr val="0D0D0D"/>
                          </a:solidFill>
                          <a:effectLst/>
                          <a:latin typeface="Arial"/>
                        </a:rPr>
                        <a:t>Key Management</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Key management practices may vary based on the method.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Requires selecting a symmetric-key algorithm and ensuring the key size matches the hash value size.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24946030"/>
                  </a:ext>
                </a:extLst>
              </a:tr>
              <a:tr h="575411">
                <a:tc>
                  <a:txBody>
                    <a:bodyPr/>
                    <a:lstStyle/>
                    <a:p>
                      <a:pPr fontAlgn="t"/>
                      <a:r>
                        <a:rPr lang="en-US" sz="1050" b="1" i="0">
                          <a:solidFill>
                            <a:srgbClr val="0D0D0D"/>
                          </a:solidFill>
                          <a:effectLst/>
                          <a:latin typeface="Arial"/>
                        </a:rPr>
                        <a:t>Number of ENP Generated</a:t>
                      </a:r>
                      <a:r>
                        <a:rPr lang="en-US" sz="1050" b="0" i="0">
                          <a:solidFill>
                            <a:srgbClr val="0D0D0D"/>
                          </a:solidFill>
                          <a:effectLst/>
                          <a:latin typeface="Arial"/>
                        </a:rPr>
                        <a:t> </a:t>
                      </a:r>
                      <a:endParaRPr lang="en-US" b="0"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Number of encrypted negative passwords may not be a consideration.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Specifies the generation and management of ENPs for additional security.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20252604"/>
                  </a:ext>
                </a:extLst>
              </a:tr>
              <a:tr h="796723">
                <a:tc>
                  <a:txBody>
                    <a:bodyPr/>
                    <a:lstStyle/>
                    <a:p>
                      <a:pPr fontAlgn="t"/>
                      <a:endParaRPr lang="en-US" dirty="0">
                        <a:effectLst/>
                      </a:endParaRPr>
                    </a:p>
                    <a:p>
                      <a:pPr algn="l" rtl="0" fontAlgn="base"/>
                      <a:r>
                        <a:rPr lang="en-US" sz="1050" b="1" i="0" dirty="0">
                          <a:solidFill>
                            <a:srgbClr val="0D0D0D"/>
                          </a:solidFill>
                          <a:effectLst/>
                          <a:latin typeface="Arial"/>
                        </a:rPr>
                        <a:t>Performances of ENP</a:t>
                      </a:r>
                      <a:r>
                        <a:rPr lang="en-US" sz="1050" b="0" i="0" dirty="0">
                          <a:solidFill>
                            <a:srgbClr val="0D0D0D"/>
                          </a:solidFill>
                          <a:effectLst/>
                          <a:latin typeface="Arial"/>
                        </a:rPr>
                        <a:t> </a:t>
                      </a:r>
                      <a:endParaRPr lang="en-US" b="0" i="0" dirty="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a:solidFill>
                            <a:srgbClr val="0D0D0D"/>
                          </a:solidFill>
                          <a:effectLst/>
                          <a:latin typeface="Arial"/>
                        </a:rPr>
                        <a:t>Performance may vary based on hashing and encryption complexities. </a:t>
                      </a:r>
                      <a:endParaRPr lang="en-US" b="1" i="0">
                        <a:effectLst/>
                        <a:latin typeface="Arial"/>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fontAlgn="t"/>
                      <a:r>
                        <a:rPr lang="en-US" sz="1050" b="1" i="0" dirty="0">
                          <a:solidFill>
                            <a:srgbClr val="0D0D0D"/>
                          </a:solidFill>
                          <a:effectLst/>
                          <a:latin typeface="Arial"/>
                        </a:rPr>
                        <a:t>Ensures optimized performance while combining hashing, encryption, and negative authentication. </a:t>
                      </a:r>
                      <a:endParaRPr lang="en-US" b="1" i="0" dirty="0">
                        <a:effectLst/>
                        <a:latin typeface="Arial"/>
                      </a:endParaRPr>
                    </a:p>
                    <a:p>
                      <a:pPr algn="l" rtl="0" fontAlgn="base"/>
                      <a:endParaRPr lang="en-US" b="1" i="0" dirty="0">
                        <a:effectLst/>
                      </a:endParaRPr>
                    </a:p>
                  </a:txBody>
                  <a:tcPr marL="57150" marR="5715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86743073"/>
                  </a:ext>
                </a:extLst>
              </a:tr>
            </a:tbl>
          </a:graphicData>
        </a:graphic>
      </p:graphicFrame>
    </p:spTree>
    <p:extLst>
      <p:ext uri="{BB962C8B-B14F-4D97-AF65-F5344CB8AC3E}">
        <p14:creationId xmlns:p14="http://schemas.microsoft.com/office/powerpoint/2010/main" val="1904107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Bookman Old Style" panose="02050604050505020204" pitchFamily="18" charset="0"/>
              </a:rPr>
              <a:t>2</a:t>
            </a:fld>
            <a:endParaRPr>
              <a:latin typeface="Bookman Old Style" panose="02050604050505020204" pitchFamily="18"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a:cs typeface="Trebuchet MS"/>
              <a:sym typeface="Trebuchet MS"/>
            </a:endParaRPr>
          </a:p>
        </p:txBody>
      </p:sp>
      <p:sp>
        <p:nvSpPr>
          <p:cNvPr id="2" name="Title 1"/>
          <p:cNvSpPr>
            <a:spLocks noGrp="1"/>
          </p:cNvSpPr>
          <p:nvPr>
            <p:ph type="title"/>
          </p:nvPr>
        </p:nvSpPr>
        <p:spPr>
          <a:xfrm>
            <a:off x="835819" y="342900"/>
            <a:ext cx="6117431" cy="627321"/>
          </a:xfrm>
        </p:spPr>
        <p:txBody>
          <a:bodyPr/>
          <a:lstStyle/>
          <a:p>
            <a:r>
              <a:rPr lang="en-US" sz="3600">
                <a:latin typeface="Bookman Old Style" panose="02050604050505020204" pitchFamily="18" charset="0"/>
              </a:rPr>
              <a:t>Introduction</a:t>
            </a:r>
          </a:p>
        </p:txBody>
      </p:sp>
      <p:sp>
        <p:nvSpPr>
          <p:cNvPr id="5" name="TextBox 4"/>
          <p:cNvSpPr txBox="1"/>
          <p:nvPr/>
        </p:nvSpPr>
        <p:spPr>
          <a:xfrm>
            <a:off x="461408" y="963464"/>
            <a:ext cx="8218082" cy="3754874"/>
          </a:xfrm>
          <a:prstGeom prst="rect">
            <a:avLst/>
          </a:prstGeom>
          <a:noFill/>
        </p:spPr>
        <p:txBody>
          <a:bodyPr wrap="square" lIns="91440" tIns="45720" rIns="91440" bIns="45720" rtlCol="0" anchor="t">
            <a:spAutoFit/>
          </a:bodyPr>
          <a:lstStyle/>
          <a:p>
            <a:endParaRPr lang="en-US">
              <a:latin typeface="Bookman Old Style" panose="02050604050505020204" pitchFamily="18" charset="0"/>
            </a:endParaRPr>
          </a:p>
          <a:p>
            <a:r>
              <a:rPr lang="en-US">
                <a:highlight>
                  <a:srgbClr val="EFEFEF"/>
                </a:highlight>
                <a:latin typeface="Bookman Old Style"/>
              </a:rPr>
              <a:t>Secure password storage and authentication schemes are the backbone of the Internet. Any website which has user accounts should store its users’ data as securely as possible, since any passwords which are broken can be used to log into users’ accounts on other websites due to the commonality of password reuse. In addition, due to users choosing insecure passwords, simply hashing the given password is often not enough to prevent passwords from being discovered if an internal data table is stolen. Due to the importance of this problem, there have been several schemes which have been both proposed and used over the years</a:t>
            </a:r>
            <a:r>
              <a:rPr lang="en-US">
                <a:solidFill>
                  <a:schemeClr val="dk1"/>
                </a:solidFill>
                <a:highlight>
                  <a:srgbClr val="EFEFEF"/>
                </a:highlight>
                <a:latin typeface="Bookman Old Style"/>
              </a:rPr>
              <a:t>. </a:t>
            </a:r>
            <a:r>
              <a:rPr lang="en-US">
                <a:highlight>
                  <a:srgbClr val="EFEFEF"/>
                </a:highlight>
                <a:latin typeface="Bookman Old Style"/>
              </a:rPr>
              <a:t>There are various authentication schemes available but each one has its own share of advantages as well as disadvantages. </a:t>
            </a:r>
            <a:endParaRPr lang="en-US">
              <a:latin typeface="Bookman Old Style"/>
            </a:endParaRPr>
          </a:p>
          <a:p>
            <a:endParaRPr lang="en-US">
              <a:latin typeface="Bookman Old Style" panose="02050604050505020204" pitchFamily="18" charset="0"/>
            </a:endParaRPr>
          </a:p>
          <a:p>
            <a:r>
              <a:rPr lang="en-US">
                <a:highlight>
                  <a:srgbClr val="EFEFEF"/>
                </a:highlight>
                <a:latin typeface="Bookman Old Style"/>
              </a:rPr>
              <a:t>So, there is a need for a robust system to secure passwords to ensure both usability and security. </a:t>
            </a:r>
            <a:endParaRPr lang="en-US">
              <a:latin typeface="Bookman Old Style"/>
            </a:endParaRPr>
          </a:p>
          <a:p>
            <a:endParaRPr lang="en-US">
              <a:latin typeface="Bookman Old Style" panose="02050604050505020204" pitchFamily="18" charset="0"/>
            </a:endParaRPr>
          </a:p>
          <a:p>
            <a:r>
              <a:rPr lang="en-US">
                <a:highlight>
                  <a:srgbClr val="EFEFEF"/>
                </a:highlight>
                <a:latin typeface="Bookman Old Style"/>
              </a:rPr>
              <a:t>The applications of Encrypted Negative Passwords are : Corporate Security Systems, E-Commerce and Banking Platforms , Social Media, Cloud Service Providers, etc.</a:t>
            </a:r>
            <a:endParaRPr lang="en-US">
              <a:latin typeface="Bookman Old Style"/>
            </a:endParaRPr>
          </a:p>
          <a:p>
            <a:endParaRPr lang="en-US">
              <a:latin typeface="Bookman Old Style" panose="02050604050505020204" pitchFamily="18" charset="0"/>
            </a:endParaRPr>
          </a:p>
        </p:txBody>
      </p:sp>
      <p:sp>
        <p:nvSpPr>
          <p:cNvPr id="3" name="Date Placeholder 2"/>
          <p:cNvSpPr>
            <a:spLocks noGrp="1"/>
          </p:cNvSpPr>
          <p:nvPr>
            <p:ph type="dt" idx="10"/>
          </p:nvPr>
        </p:nvSpPr>
        <p:spPr/>
        <p:txBody>
          <a:bodyPr/>
          <a:lstStyle/>
          <a:p>
            <a:endParaRPr lang="en-US"/>
          </a:p>
        </p:txBody>
      </p:sp>
      <p:sp>
        <p:nvSpPr>
          <p:cNvPr id="4" name="Footer Placeholder 3"/>
          <p:cNvSpPr>
            <a:spLocks noGrp="1"/>
          </p:cNvSpPr>
          <p:nvPr>
            <p:ph type="ftr" idx="11"/>
          </p:nvPr>
        </p:nvSpPr>
        <p:spPr/>
        <p:txBody>
          <a:bodyPr/>
          <a:lstStyle/>
          <a:p>
            <a:r>
              <a:rPr lang="en-US"/>
              <a:t>Department of Computer Science and Engineering</a:t>
            </a:r>
          </a:p>
        </p:txBody>
      </p:sp>
    </p:spTree>
    <p:extLst>
      <p:ext uri="{BB962C8B-B14F-4D97-AF65-F5344CB8AC3E}">
        <p14:creationId xmlns:p14="http://schemas.microsoft.com/office/powerpoint/2010/main" val="4211881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Bookman Old Style" panose="02050604050505020204" pitchFamily="18" charset="0"/>
              </a:rPr>
              <a:t>3</a:t>
            </a:fld>
            <a:endParaRPr>
              <a:latin typeface="Bookman Old Style" panose="02050604050505020204" pitchFamily="18"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a:cs typeface="Trebuchet MS"/>
              <a:sym typeface="Trebuchet MS"/>
            </a:endParaRPr>
          </a:p>
        </p:txBody>
      </p:sp>
      <p:sp>
        <p:nvSpPr>
          <p:cNvPr id="2" name="Title 1"/>
          <p:cNvSpPr>
            <a:spLocks noGrp="1"/>
          </p:cNvSpPr>
          <p:nvPr>
            <p:ph type="title"/>
          </p:nvPr>
        </p:nvSpPr>
        <p:spPr>
          <a:xfrm>
            <a:off x="645319" y="447675"/>
            <a:ext cx="6117431" cy="627321"/>
          </a:xfrm>
        </p:spPr>
        <p:txBody>
          <a:bodyPr/>
          <a:lstStyle/>
          <a:p>
            <a:r>
              <a:rPr lang="en-US" sz="3600">
                <a:latin typeface="Bookman Old Style" panose="02050604050505020204" pitchFamily="18" charset="0"/>
              </a:rPr>
              <a:t>Problem Statement</a:t>
            </a:r>
          </a:p>
        </p:txBody>
      </p:sp>
      <p:sp>
        <p:nvSpPr>
          <p:cNvPr id="14" name="TextBox 13"/>
          <p:cNvSpPr txBox="1"/>
          <p:nvPr/>
        </p:nvSpPr>
        <p:spPr>
          <a:xfrm>
            <a:off x="594758" y="1325414"/>
            <a:ext cx="7351307" cy="3579919"/>
          </a:xfrm>
          <a:prstGeom prst="rect">
            <a:avLst/>
          </a:prstGeom>
          <a:noFill/>
        </p:spPr>
        <p:txBody>
          <a:bodyPr wrap="square" lIns="91440" tIns="45720" rIns="91440" bIns="45720" rtlCol="0" anchor="t">
            <a:spAutoFit/>
          </a:bodyPr>
          <a:lstStyle/>
          <a:p>
            <a:pPr>
              <a:lnSpc>
                <a:spcPct val="114999"/>
              </a:lnSpc>
              <a:spcBef>
                <a:spcPts val="1200"/>
              </a:spcBef>
            </a:pPr>
            <a:r>
              <a:rPr lang="en-US" sz="1500"/>
              <a:t>Traditional password-based authentication systems face persistent challenges such as password leaks, brute-force attacks, and the vulnerabilities associated with weak or reused passwords. </a:t>
            </a:r>
          </a:p>
          <a:p>
            <a:pPr>
              <a:lnSpc>
                <a:spcPct val="114999"/>
              </a:lnSpc>
              <a:spcBef>
                <a:spcPts val="1200"/>
              </a:spcBef>
            </a:pPr>
            <a:r>
              <a:rPr lang="en-US" sz="1500"/>
              <a:t>Text-based passwords are still the most widely used authentication technique, despite its some security flaws. </a:t>
            </a:r>
            <a:r>
              <a:rPr lang="en-US" sz="1500">
                <a:solidFill>
                  <a:schemeClr val="dk1"/>
                </a:solidFill>
              </a:rPr>
              <a:t>As organizations strive to enhance the security of their systems, there is a pressing need for innovative authentication mechanisms that can resist evolving threats.</a:t>
            </a:r>
          </a:p>
          <a:p>
            <a:pPr>
              <a:lnSpc>
                <a:spcPct val="114999"/>
              </a:lnSpc>
              <a:spcBef>
                <a:spcPts val="1200"/>
              </a:spcBef>
            </a:pPr>
            <a:r>
              <a:rPr lang="en-US" sz="1500"/>
              <a:t>To address these issues, there is a need for innovative authentication methods that enhance security while also maintain usability.</a:t>
            </a:r>
          </a:p>
          <a:p>
            <a:pPr>
              <a:spcBef>
                <a:spcPts val="1200"/>
              </a:spcBef>
            </a:pPr>
            <a:endParaRPr lang="en-US"/>
          </a:p>
          <a:p>
            <a:endParaRPr lang="en-US">
              <a:latin typeface="Bookman Old Style"/>
            </a:endParaRPr>
          </a:p>
          <a:p>
            <a:endParaRPr lang="en-US">
              <a:latin typeface="Bookman Old Style" panose="02050604050505020204" pitchFamily="18" charset="0"/>
            </a:endParaRPr>
          </a:p>
        </p:txBody>
      </p:sp>
      <p:sp>
        <p:nvSpPr>
          <p:cNvPr id="9" name="Date Placeholder 8"/>
          <p:cNvSpPr>
            <a:spLocks noGrp="1"/>
          </p:cNvSpPr>
          <p:nvPr>
            <p:ph type="dt" idx="10"/>
          </p:nvPr>
        </p:nvSpPr>
        <p:spPr/>
        <p:txBody>
          <a:bodyPr/>
          <a:lstStyle/>
          <a:p>
            <a:endParaRPr lang="en-US"/>
          </a:p>
        </p:txBody>
      </p:sp>
      <p:sp>
        <p:nvSpPr>
          <p:cNvPr id="10" name="Footer Placeholder 9"/>
          <p:cNvSpPr>
            <a:spLocks noGrp="1"/>
          </p:cNvSpPr>
          <p:nvPr>
            <p:ph type="ftr" idx="11"/>
          </p:nvPr>
        </p:nvSpPr>
        <p:spPr/>
        <p:txBody>
          <a:bodyPr/>
          <a:lstStyle/>
          <a:p>
            <a:r>
              <a:rPr lang="en-US"/>
              <a:t>Department of Computer Science and Engineering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635794" y="114300"/>
            <a:ext cx="6117431" cy="627321"/>
          </a:xfrm>
        </p:spPr>
        <p:txBody>
          <a:bodyPr/>
          <a:lstStyle/>
          <a:p>
            <a:r>
              <a:rPr lang="en-US" sz="3600">
                <a:latin typeface="Bookman Old Style" panose="02050604050505020204" pitchFamily="18" charset="0"/>
              </a:rPr>
              <a:t>Proposed Method</a:t>
            </a:r>
          </a:p>
        </p:txBody>
      </p:sp>
      <p:sp>
        <p:nvSpPr>
          <p:cNvPr id="3" name="Date Placeholder 2"/>
          <p:cNvSpPr>
            <a:spLocks noGrp="1"/>
          </p:cNvSpPr>
          <p:nvPr>
            <p:ph type="dt" idx="10"/>
          </p:nvPr>
        </p:nvSpPr>
        <p:spPr/>
        <p:txBody>
          <a:bodyPr/>
          <a:lstStyle/>
          <a:p>
            <a:endParaRPr lang="en-US"/>
          </a:p>
        </p:txBody>
      </p:sp>
      <p:sp>
        <p:nvSpPr>
          <p:cNvPr id="4" name="Footer Placeholder 3"/>
          <p:cNvSpPr>
            <a:spLocks noGrp="1"/>
          </p:cNvSpPr>
          <p:nvPr>
            <p:ph type="ftr" idx="11"/>
          </p:nvPr>
        </p:nvSpPr>
        <p:spPr/>
        <p:txBody>
          <a:bodyPr/>
          <a:lstStyle/>
          <a:p>
            <a:r>
              <a:rPr lang="en-US"/>
              <a:t>Department of Computer Science and Engineering</a:t>
            </a:r>
          </a:p>
        </p:txBody>
      </p:sp>
      <p:sp>
        <p:nvSpPr>
          <p:cNvPr id="5" name="TextBox 4">
            <a:extLst>
              <a:ext uri="{FF2B5EF4-FFF2-40B4-BE49-F238E27FC236}">
                <a16:creationId xmlns:a16="http://schemas.microsoft.com/office/drawing/2014/main" id="{41EE6BE9-4A53-C4CD-6E55-27B834FBAD16}"/>
              </a:ext>
            </a:extLst>
          </p:cNvPr>
          <p:cNvSpPr txBox="1"/>
          <p:nvPr/>
        </p:nvSpPr>
        <p:spPr>
          <a:xfrm>
            <a:off x="400050" y="957262"/>
            <a:ext cx="8195542" cy="512755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14999"/>
              </a:lnSpc>
              <a:spcBef>
                <a:spcPts val="1200"/>
              </a:spcBef>
            </a:pPr>
            <a:r>
              <a:rPr lang="en-US" sz="1600" dirty="0">
                <a:solidFill>
                  <a:schemeClr val="dk1"/>
                </a:solidFill>
              </a:rPr>
              <a:t>ENCRYPTED NEGATIVE PASSWORD:</a:t>
            </a:r>
          </a:p>
          <a:p>
            <a:pPr algn="just">
              <a:lnSpc>
                <a:spcPct val="114999"/>
              </a:lnSpc>
              <a:spcBef>
                <a:spcPts val="1200"/>
              </a:spcBef>
            </a:pPr>
            <a:r>
              <a:rPr lang="en-US" sz="1600" dirty="0">
                <a:solidFill>
                  <a:schemeClr val="dk1"/>
                </a:solidFill>
              </a:rPr>
              <a:t>The proposed framework includes two phases: the registration phase and verification phase.</a:t>
            </a:r>
          </a:p>
          <a:p>
            <a:pPr algn="just">
              <a:lnSpc>
                <a:spcPct val="114999"/>
              </a:lnSpc>
              <a:spcBef>
                <a:spcPts val="1200"/>
              </a:spcBef>
            </a:pPr>
            <a:r>
              <a:rPr lang="en-US" sz="1600" dirty="0">
                <a:solidFill>
                  <a:schemeClr val="dk1"/>
                </a:solidFill>
              </a:rPr>
              <a:t> When adopting our framework to protect passwords in an authentication data table, the system designer must first select a cryptographic hash function and a symmetric-key algorithm, where the condition that must be satisfied is that the size of the hash value of the selected cryptographic hash function is equal to the key size of the selected symmetric-key algorithm. </a:t>
            </a:r>
          </a:p>
          <a:p>
            <a:pPr algn="just">
              <a:lnSpc>
                <a:spcPct val="114999"/>
              </a:lnSpc>
              <a:spcBef>
                <a:spcPts val="1200"/>
              </a:spcBef>
            </a:pPr>
            <a:r>
              <a:rPr lang="en-US" sz="1600" dirty="0">
                <a:solidFill>
                  <a:schemeClr val="dk1"/>
                </a:solidFill>
              </a:rPr>
              <a:t>The ENP is the first password protection scheme that combines the cryptographic hash function, the negative password and the symmetric-key algorithm, without the need for additional information except the plain password ensuring robust security and usability.</a:t>
            </a:r>
          </a:p>
          <a:p>
            <a:pPr algn="just">
              <a:lnSpc>
                <a:spcPct val="114999"/>
              </a:lnSpc>
              <a:spcBef>
                <a:spcPts val="1200"/>
              </a:spcBef>
            </a:pPr>
            <a:endParaRPr lang="en-US" sz="1600" dirty="0"/>
          </a:p>
          <a:p>
            <a:endParaRPr lang="en-US" sz="1600" dirty="0">
              <a:latin typeface="Bookman Old Style"/>
            </a:endParaRPr>
          </a:p>
          <a:p>
            <a:pPr algn="ctr"/>
            <a:endParaRPr lang="en-US" sz="1600" dirty="0">
              <a:latin typeface="Bookman Old Style"/>
            </a:endParaRPr>
          </a:p>
          <a:p>
            <a:pPr algn="l"/>
            <a:endParaRPr lang="en-US" sz="1600" dirty="0"/>
          </a:p>
        </p:txBody>
      </p:sp>
    </p:spTree>
    <p:extLst>
      <p:ext uri="{BB962C8B-B14F-4D97-AF65-F5344CB8AC3E}">
        <p14:creationId xmlns:p14="http://schemas.microsoft.com/office/powerpoint/2010/main" val="133783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92919" y="247650"/>
            <a:ext cx="6117431" cy="627321"/>
          </a:xfrm>
        </p:spPr>
        <p:txBody>
          <a:bodyPr/>
          <a:lstStyle/>
          <a:p>
            <a:r>
              <a:rPr lang="en-US" sz="3600">
                <a:latin typeface="Bookman Old Style" panose="02050604050505020204" pitchFamily="18" charset="0"/>
              </a:rPr>
              <a:t>Proposed Method</a:t>
            </a:r>
          </a:p>
        </p:txBody>
      </p:sp>
      <p:sp>
        <p:nvSpPr>
          <p:cNvPr id="3" name="Date Placeholder 2"/>
          <p:cNvSpPr>
            <a:spLocks noGrp="1"/>
          </p:cNvSpPr>
          <p:nvPr>
            <p:ph type="dt" idx="10"/>
          </p:nvPr>
        </p:nvSpPr>
        <p:spPr/>
        <p:txBody>
          <a:bodyPr/>
          <a:lstStyle/>
          <a:p>
            <a:endParaRPr lang="en-US"/>
          </a:p>
        </p:txBody>
      </p:sp>
      <p:sp>
        <p:nvSpPr>
          <p:cNvPr id="4" name="Footer Placeholder 3"/>
          <p:cNvSpPr>
            <a:spLocks noGrp="1"/>
          </p:cNvSpPr>
          <p:nvPr>
            <p:ph type="ftr" idx="11"/>
          </p:nvPr>
        </p:nvSpPr>
        <p:spPr/>
        <p:txBody>
          <a:bodyPr/>
          <a:lstStyle/>
          <a:p>
            <a:r>
              <a:rPr lang="en-US"/>
              <a:t>Department of Computer Science and Engineering</a:t>
            </a:r>
          </a:p>
        </p:txBody>
      </p:sp>
      <p:sp>
        <p:nvSpPr>
          <p:cNvPr id="5" name="TextBox 4"/>
          <p:cNvSpPr txBox="1"/>
          <p:nvPr/>
        </p:nvSpPr>
        <p:spPr>
          <a:xfrm>
            <a:off x="306084" y="1136365"/>
            <a:ext cx="9405111" cy="3323987"/>
          </a:xfrm>
          <a:prstGeom prst="rect">
            <a:avLst/>
          </a:prstGeom>
          <a:noFill/>
        </p:spPr>
        <p:txBody>
          <a:bodyPr wrap="square" lIns="91440" tIns="45720" rIns="91440" bIns="45720" rtlCol="0" anchor="t">
            <a:spAutoFit/>
          </a:bodyPr>
          <a:lstStyle/>
          <a:p>
            <a:r>
              <a:rPr lang="en-US"/>
              <a:t>Illustration :</a:t>
            </a:r>
          </a:p>
          <a:p>
            <a:r>
              <a:rPr lang="en-US"/>
              <a:t>For Example, a user wants to access a particular website and the process is divided into 2 phases:</a:t>
            </a:r>
          </a:p>
          <a:p>
            <a:r>
              <a:rPr lang="en-US"/>
              <a:t>The registration phase of ENP has three main steps, as follows. </a:t>
            </a:r>
          </a:p>
          <a:p>
            <a:r>
              <a:rPr lang="en-US"/>
              <a:t>1. Hash the password</a:t>
            </a:r>
          </a:p>
          <a:p>
            <a:r>
              <a:rPr lang="en-US"/>
              <a:t>2. Convert to a negative password</a:t>
            </a:r>
          </a:p>
          <a:p>
            <a:r>
              <a:rPr lang="en-US"/>
              <a:t>3. Encrypt the negative password with hashed password as key:</a:t>
            </a:r>
          </a:p>
          <a:p>
            <a:r>
              <a:rPr lang="en-US"/>
              <a:t>     Enc(H(pass), NP)</a:t>
            </a:r>
          </a:p>
          <a:p>
            <a:endParaRPr lang="en-US"/>
          </a:p>
          <a:p>
            <a:r>
              <a:rPr lang="en-US"/>
              <a:t>Given a username and password, the process of verifying the password consists of the following four steps. </a:t>
            </a:r>
          </a:p>
          <a:p>
            <a:r>
              <a:rPr lang="en-US"/>
              <a:t>1. Retrieve the ENP corresponding to the given username </a:t>
            </a:r>
          </a:p>
          <a:p>
            <a:r>
              <a:rPr lang="en-US"/>
              <a:t>2. Hash the password </a:t>
            </a:r>
          </a:p>
          <a:p>
            <a:r>
              <a:rPr lang="en-US"/>
              <a:t>3. Decrypt the ENP to get a negative password- Dec(H(pass), ENP).</a:t>
            </a:r>
          </a:p>
          <a:p>
            <a:r>
              <a:rPr lang="en-US"/>
              <a:t>4. Check that the hashed password is the solution to the negative password</a:t>
            </a:r>
          </a:p>
          <a:p>
            <a:endParaRPr lang="en-US"/>
          </a:p>
          <a:p>
            <a:endParaRPr lang="en-US"/>
          </a:p>
        </p:txBody>
      </p:sp>
    </p:spTree>
    <p:extLst>
      <p:ext uri="{BB962C8B-B14F-4D97-AF65-F5344CB8AC3E}">
        <p14:creationId xmlns:p14="http://schemas.microsoft.com/office/powerpoint/2010/main" val="2864419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92919" y="247650"/>
            <a:ext cx="6117431" cy="627321"/>
          </a:xfrm>
        </p:spPr>
        <p:txBody>
          <a:bodyPr/>
          <a:lstStyle/>
          <a:p>
            <a:r>
              <a:rPr lang="en-US" sz="3600">
                <a:latin typeface="Bookman Old Style" panose="02050604050505020204" pitchFamily="18" charset="0"/>
              </a:rPr>
              <a:t>Proposed Method</a:t>
            </a:r>
          </a:p>
        </p:txBody>
      </p:sp>
      <p:sp>
        <p:nvSpPr>
          <p:cNvPr id="3" name="Date Placeholder 2"/>
          <p:cNvSpPr>
            <a:spLocks noGrp="1"/>
          </p:cNvSpPr>
          <p:nvPr>
            <p:ph type="dt" idx="10"/>
          </p:nvPr>
        </p:nvSpPr>
        <p:spPr/>
        <p:txBody>
          <a:bodyPr/>
          <a:lstStyle/>
          <a:p>
            <a:endParaRPr lang="en-US"/>
          </a:p>
        </p:txBody>
      </p:sp>
      <p:sp>
        <p:nvSpPr>
          <p:cNvPr id="4" name="Footer Placeholder 3"/>
          <p:cNvSpPr>
            <a:spLocks noGrp="1"/>
          </p:cNvSpPr>
          <p:nvPr>
            <p:ph type="ftr" idx="11"/>
          </p:nvPr>
        </p:nvSpPr>
        <p:spPr/>
        <p:txBody>
          <a:bodyPr/>
          <a:lstStyle/>
          <a:p>
            <a:r>
              <a:rPr lang="en-US"/>
              <a:t>Department of Computer Science and Engineering</a:t>
            </a:r>
          </a:p>
        </p:txBody>
      </p:sp>
      <p:pic>
        <p:nvPicPr>
          <p:cNvPr id="11" name="Picture 10">
            <a:extLst>
              <a:ext uri="{FF2B5EF4-FFF2-40B4-BE49-F238E27FC236}">
                <a16:creationId xmlns:a16="http://schemas.microsoft.com/office/drawing/2014/main" id="{F5259A2A-B4A7-300B-462A-2074CFB3C319}"/>
              </a:ext>
            </a:extLst>
          </p:cNvPr>
          <p:cNvPicPr>
            <a:picLocks noChangeAspect="1"/>
          </p:cNvPicPr>
          <p:nvPr/>
        </p:nvPicPr>
        <p:blipFill>
          <a:blip r:embed="rId3"/>
          <a:stretch>
            <a:fillRect/>
          </a:stretch>
        </p:blipFill>
        <p:spPr>
          <a:xfrm>
            <a:off x="1156996" y="1200149"/>
            <a:ext cx="2258008" cy="3286125"/>
          </a:xfrm>
          <a:prstGeom prst="rect">
            <a:avLst/>
          </a:prstGeom>
        </p:spPr>
      </p:pic>
      <p:pic>
        <p:nvPicPr>
          <p:cNvPr id="13" name="Picture 12">
            <a:extLst>
              <a:ext uri="{FF2B5EF4-FFF2-40B4-BE49-F238E27FC236}">
                <a16:creationId xmlns:a16="http://schemas.microsoft.com/office/drawing/2014/main" id="{9D436773-27B5-0206-E0FC-45EB4AEFCC49}"/>
              </a:ext>
            </a:extLst>
          </p:cNvPr>
          <p:cNvPicPr>
            <a:picLocks noChangeAspect="1"/>
          </p:cNvPicPr>
          <p:nvPr/>
        </p:nvPicPr>
        <p:blipFill>
          <a:blip r:embed="rId4"/>
          <a:stretch>
            <a:fillRect/>
          </a:stretch>
        </p:blipFill>
        <p:spPr>
          <a:xfrm>
            <a:off x="5224172" y="1264444"/>
            <a:ext cx="2772356" cy="3227400"/>
          </a:xfrm>
          <a:prstGeom prst="rect">
            <a:avLst/>
          </a:prstGeom>
        </p:spPr>
      </p:pic>
    </p:spTree>
    <p:extLst>
      <p:ext uri="{BB962C8B-B14F-4D97-AF65-F5344CB8AC3E}">
        <p14:creationId xmlns:p14="http://schemas.microsoft.com/office/powerpoint/2010/main" val="1387637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661800" y="205483"/>
            <a:ext cx="6117431" cy="627321"/>
          </a:xfrm>
        </p:spPr>
        <p:txBody>
          <a:bodyPr/>
          <a:lstStyle/>
          <a:p>
            <a:r>
              <a:rPr lang="en-US" sz="3600"/>
              <a:t>Experiment Environment </a:t>
            </a: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a:t>Department of Computer Science and Engineering</a:t>
            </a:r>
          </a:p>
        </p:txBody>
      </p:sp>
      <p:sp>
        <p:nvSpPr>
          <p:cNvPr id="3" name="TextBox 2">
            <a:extLst>
              <a:ext uri="{FF2B5EF4-FFF2-40B4-BE49-F238E27FC236}">
                <a16:creationId xmlns:a16="http://schemas.microsoft.com/office/drawing/2014/main" id="{859BAA4D-F9A1-250C-F244-C5F41E74C5C6}"/>
              </a:ext>
            </a:extLst>
          </p:cNvPr>
          <p:cNvSpPr txBox="1"/>
          <p:nvPr/>
        </p:nvSpPr>
        <p:spPr>
          <a:xfrm>
            <a:off x="642142" y="1284954"/>
            <a:ext cx="5915025"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500" b="1" dirty="0"/>
              <a:t>Hardware Requirements</a:t>
            </a:r>
            <a:r>
              <a:rPr lang="en-US" sz="1500" dirty="0"/>
              <a:t> : Intel Core i3 or more, </a:t>
            </a:r>
          </a:p>
          <a:p>
            <a:endParaRPr lang="en-US" sz="1500" dirty="0"/>
          </a:p>
          <a:p>
            <a:r>
              <a:rPr lang="en-US" sz="1500" b="1" dirty="0"/>
              <a:t>RAM Capacity</a:t>
            </a:r>
            <a:r>
              <a:rPr lang="en-US" sz="1500" dirty="0"/>
              <a:t> : 4GB or more</a:t>
            </a:r>
          </a:p>
          <a:p>
            <a:endParaRPr lang="en-US" sz="1500" dirty="0"/>
          </a:p>
          <a:p>
            <a:r>
              <a:rPr lang="en-US" sz="1500" b="1" dirty="0"/>
              <a:t>Frontend framework</a:t>
            </a:r>
            <a:r>
              <a:rPr lang="en-US" sz="1500" dirty="0"/>
              <a:t> : Django, html, </a:t>
            </a:r>
            <a:r>
              <a:rPr lang="en-US" sz="1500" dirty="0" err="1"/>
              <a:t>css</a:t>
            </a:r>
            <a:endParaRPr lang="en-US" sz="1500" dirty="0"/>
          </a:p>
          <a:p>
            <a:endParaRPr lang="en-US" sz="1500" dirty="0"/>
          </a:p>
          <a:p>
            <a:r>
              <a:rPr lang="en-US" sz="1500" b="1" dirty="0"/>
              <a:t>Programming language</a:t>
            </a:r>
            <a:r>
              <a:rPr lang="en-US" sz="1500" dirty="0"/>
              <a:t> : Python</a:t>
            </a:r>
          </a:p>
          <a:p>
            <a:endParaRPr lang="en-US" sz="1500" dirty="0"/>
          </a:p>
          <a:p>
            <a:r>
              <a:rPr lang="en-US" sz="1500" b="1" dirty="0"/>
              <a:t>Database</a:t>
            </a:r>
            <a:r>
              <a:rPr lang="en-US" sz="1500" dirty="0"/>
              <a:t> : MySQL</a:t>
            </a:r>
          </a:p>
          <a:p>
            <a:endParaRPr lang="en-US" sz="1500" dirty="0"/>
          </a:p>
          <a:p>
            <a:r>
              <a:rPr lang="en-US" sz="1500" b="1" dirty="0"/>
              <a:t>IDE</a:t>
            </a:r>
            <a:r>
              <a:rPr lang="en-US" sz="1500" dirty="0"/>
              <a:t> : Visual Studio Code</a:t>
            </a:r>
          </a:p>
          <a:p>
            <a:endParaRPr lang="en-US" sz="1500" dirty="0">
              <a:latin typeface="Bookman Old Style"/>
            </a:endParaRPr>
          </a:p>
          <a:p>
            <a:endParaRPr lang="en-US" dirty="0">
              <a:latin typeface="Bookman Old Style"/>
            </a:endParaRPr>
          </a:p>
          <a:p>
            <a:pPr algn="l"/>
            <a:endParaRPr lang="en-US" dirty="0"/>
          </a:p>
        </p:txBody>
      </p:sp>
    </p:spTree>
    <p:extLst>
      <p:ext uri="{BB962C8B-B14F-4D97-AF65-F5344CB8AC3E}">
        <p14:creationId xmlns:p14="http://schemas.microsoft.com/office/powerpoint/2010/main" val="2827159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683419" y="228600"/>
            <a:ext cx="6117431" cy="627321"/>
          </a:xfrm>
        </p:spPr>
        <p:txBody>
          <a:bodyPr/>
          <a:lstStyle/>
          <a:p>
            <a:r>
              <a:rPr lang="en-US" sz="3600"/>
              <a:t>Experiment Screen shorts </a:t>
            </a:r>
          </a:p>
        </p:txBody>
      </p:sp>
      <p:sp>
        <p:nvSpPr>
          <p:cNvPr id="6" name="Footer Placeholder 5"/>
          <p:cNvSpPr>
            <a:spLocks noGrp="1"/>
          </p:cNvSpPr>
          <p:nvPr>
            <p:ph type="ftr" idx="11"/>
          </p:nvPr>
        </p:nvSpPr>
        <p:spPr>
          <a:xfrm>
            <a:off x="683419" y="4746827"/>
            <a:ext cx="2895600" cy="273900"/>
          </a:xfrm>
        </p:spPr>
        <p:txBody>
          <a:bodyPr/>
          <a:lstStyle/>
          <a:p>
            <a:r>
              <a:rPr lang="en-US" dirty="0"/>
              <a:t>Department of Computer Science and Engineering</a:t>
            </a:r>
          </a:p>
        </p:txBody>
      </p:sp>
      <p:pic>
        <p:nvPicPr>
          <p:cNvPr id="16" name="Picture 15">
            <a:extLst>
              <a:ext uri="{FF2B5EF4-FFF2-40B4-BE49-F238E27FC236}">
                <a16:creationId xmlns:a16="http://schemas.microsoft.com/office/drawing/2014/main" id="{ED9A9B94-DAB8-060C-159D-24D76331CE9E}"/>
              </a:ext>
            </a:extLst>
          </p:cNvPr>
          <p:cNvPicPr>
            <a:picLocks noChangeAspect="1"/>
          </p:cNvPicPr>
          <p:nvPr/>
        </p:nvPicPr>
        <p:blipFill>
          <a:blip r:embed="rId3"/>
          <a:stretch>
            <a:fillRect/>
          </a:stretch>
        </p:blipFill>
        <p:spPr>
          <a:xfrm>
            <a:off x="457200" y="855921"/>
            <a:ext cx="4200525" cy="3537485"/>
          </a:xfrm>
          <a:prstGeom prst="rect">
            <a:avLst/>
          </a:prstGeom>
        </p:spPr>
      </p:pic>
      <p:pic>
        <p:nvPicPr>
          <p:cNvPr id="20" name="Picture 19">
            <a:extLst>
              <a:ext uri="{FF2B5EF4-FFF2-40B4-BE49-F238E27FC236}">
                <a16:creationId xmlns:a16="http://schemas.microsoft.com/office/drawing/2014/main" id="{CED945B2-2785-99A4-DE52-78B38AD804DF}"/>
              </a:ext>
            </a:extLst>
          </p:cNvPr>
          <p:cNvPicPr>
            <a:picLocks noChangeAspect="1"/>
          </p:cNvPicPr>
          <p:nvPr/>
        </p:nvPicPr>
        <p:blipFill>
          <a:blip r:embed="rId4"/>
          <a:stretch>
            <a:fillRect/>
          </a:stretch>
        </p:blipFill>
        <p:spPr>
          <a:xfrm>
            <a:off x="4836318" y="837374"/>
            <a:ext cx="3657600" cy="2057400"/>
          </a:xfrm>
          <a:prstGeom prst="rect">
            <a:avLst/>
          </a:prstGeom>
        </p:spPr>
      </p:pic>
      <p:pic>
        <p:nvPicPr>
          <p:cNvPr id="22" name="Picture 21">
            <a:extLst>
              <a:ext uri="{FF2B5EF4-FFF2-40B4-BE49-F238E27FC236}">
                <a16:creationId xmlns:a16="http://schemas.microsoft.com/office/drawing/2014/main" id="{79D4A948-64B6-1398-A845-42E64250ED7A}"/>
              </a:ext>
            </a:extLst>
          </p:cNvPr>
          <p:cNvPicPr>
            <a:picLocks noChangeAspect="1"/>
          </p:cNvPicPr>
          <p:nvPr/>
        </p:nvPicPr>
        <p:blipFill rotWithShape="1">
          <a:blip r:embed="rId5"/>
          <a:srcRect r="21371" b="62602"/>
          <a:stretch/>
        </p:blipFill>
        <p:spPr>
          <a:xfrm>
            <a:off x="4836318" y="2991341"/>
            <a:ext cx="3806359" cy="1923559"/>
          </a:xfrm>
          <a:prstGeom prst="rect">
            <a:avLst/>
          </a:prstGeom>
        </p:spPr>
      </p:pic>
    </p:spTree>
    <p:extLst>
      <p:ext uri="{BB962C8B-B14F-4D97-AF65-F5344CB8AC3E}">
        <p14:creationId xmlns:p14="http://schemas.microsoft.com/office/powerpoint/2010/main" val="4293442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435769" y="0"/>
            <a:ext cx="6117431" cy="627321"/>
          </a:xfrm>
        </p:spPr>
        <p:txBody>
          <a:bodyPr/>
          <a:lstStyle/>
          <a:p>
            <a:r>
              <a:rPr lang="en-US" sz="3600"/>
              <a:t>Experiment Results </a:t>
            </a: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a:t>Department of Computer Science and Engineering</a:t>
            </a:r>
          </a:p>
        </p:txBody>
      </p:sp>
      <p:pic>
        <p:nvPicPr>
          <p:cNvPr id="8" name="Picture 7">
            <a:extLst>
              <a:ext uri="{FF2B5EF4-FFF2-40B4-BE49-F238E27FC236}">
                <a16:creationId xmlns:a16="http://schemas.microsoft.com/office/drawing/2014/main" id="{82F7B4BF-32B2-98ED-078B-3086C7771E1B}"/>
              </a:ext>
            </a:extLst>
          </p:cNvPr>
          <p:cNvPicPr>
            <a:picLocks noChangeAspect="1"/>
          </p:cNvPicPr>
          <p:nvPr/>
        </p:nvPicPr>
        <p:blipFill>
          <a:blip r:embed="rId3"/>
          <a:stretch>
            <a:fillRect/>
          </a:stretch>
        </p:blipFill>
        <p:spPr>
          <a:xfrm>
            <a:off x="683420" y="855921"/>
            <a:ext cx="7246144" cy="3528909"/>
          </a:xfrm>
          <a:prstGeom prst="rect">
            <a:avLst/>
          </a:prstGeom>
        </p:spPr>
      </p:pic>
    </p:spTree>
    <p:extLst>
      <p:ext uri="{BB962C8B-B14F-4D97-AF65-F5344CB8AC3E}">
        <p14:creationId xmlns:p14="http://schemas.microsoft.com/office/powerpoint/2010/main" val="991037418"/>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979</Words>
  <Application>Microsoft Office PowerPoint</Application>
  <PresentationFormat>On-screen Show (16:9)</PresentationFormat>
  <Paragraphs>124</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Noto Sans Symbols</vt:lpstr>
      <vt:lpstr>Trebuchet MS</vt:lpstr>
      <vt:lpstr>Calibri</vt:lpstr>
      <vt:lpstr>Bookman Old Style</vt:lpstr>
      <vt:lpstr>1_Office Theme</vt:lpstr>
      <vt:lpstr>Authentication Using Encrypted Negative Password </vt:lpstr>
      <vt:lpstr>Introduction</vt:lpstr>
      <vt:lpstr>Problem Statement</vt:lpstr>
      <vt:lpstr>Proposed Method</vt:lpstr>
      <vt:lpstr>Proposed Method</vt:lpstr>
      <vt:lpstr>Proposed Method</vt:lpstr>
      <vt:lpstr>Experiment Environment </vt:lpstr>
      <vt:lpstr>Experiment Screen shorts </vt:lpstr>
      <vt:lpstr>Experiment Results </vt:lpstr>
      <vt:lpstr>Experiment Results </vt:lpstr>
      <vt:lpstr>Experiment Results </vt:lpstr>
      <vt:lpstr>Experiment Results </vt:lpstr>
      <vt:lpstr>Finding </vt:lpstr>
      <vt:lpstr>Justification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TITILE</dc:title>
  <dc:creator>Raj</dc:creator>
  <cp:lastModifiedBy>Neha Lega</cp:lastModifiedBy>
  <cp:revision>4</cp:revision>
  <dcterms:modified xsi:type="dcterms:W3CDTF">2024-03-26T16:58:59Z</dcterms:modified>
</cp:coreProperties>
</file>

<file path=docProps/thumbnail.jpeg>
</file>